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0.jpg" ContentType="image/jp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62" r:id="rId3"/>
    <p:sldId id="264" r:id="rId4"/>
    <p:sldId id="270" r:id="rId5"/>
    <p:sldId id="271" r:id="rId6"/>
    <p:sldId id="272" r:id="rId7"/>
    <p:sldId id="273" r:id="rId8"/>
    <p:sldId id="337" r:id="rId9"/>
    <p:sldId id="330" r:id="rId10"/>
    <p:sldId id="353" r:id="rId11"/>
    <p:sldId id="354" r:id="rId12"/>
    <p:sldId id="339" r:id="rId13"/>
    <p:sldId id="342" r:id="rId14"/>
    <p:sldId id="372" r:id="rId15"/>
    <p:sldId id="373" r:id="rId16"/>
    <p:sldId id="374" r:id="rId17"/>
    <p:sldId id="375" r:id="rId18"/>
    <p:sldId id="376" r:id="rId19"/>
    <p:sldId id="377" r:id="rId20"/>
    <p:sldId id="274" r:id="rId21"/>
    <p:sldId id="275" r:id="rId22"/>
    <p:sldId id="344" r:id="rId23"/>
    <p:sldId id="345" r:id="rId24"/>
    <p:sldId id="350" r:id="rId25"/>
    <p:sldId id="356" r:id="rId26"/>
    <p:sldId id="340" r:id="rId27"/>
    <p:sldId id="351" r:id="rId28"/>
    <p:sldId id="357" r:id="rId29"/>
    <p:sldId id="277" r:id="rId30"/>
    <p:sldId id="279" r:id="rId31"/>
    <p:sldId id="282" r:id="rId32"/>
    <p:sldId id="283" r:id="rId33"/>
    <p:sldId id="284" r:id="rId34"/>
    <p:sldId id="285" r:id="rId35"/>
    <p:sldId id="287" r:id="rId36"/>
    <p:sldId id="286" r:id="rId37"/>
    <p:sldId id="280" r:id="rId38"/>
    <p:sldId id="278" r:id="rId39"/>
    <p:sldId id="288" r:id="rId40"/>
    <p:sldId id="346" r:id="rId41"/>
    <p:sldId id="347" r:id="rId42"/>
    <p:sldId id="349" r:id="rId43"/>
    <p:sldId id="358" r:id="rId44"/>
    <p:sldId id="359" r:id="rId45"/>
    <p:sldId id="291" r:id="rId46"/>
    <p:sldId id="298" r:id="rId47"/>
    <p:sldId id="299" r:id="rId48"/>
    <p:sldId id="300" r:id="rId49"/>
    <p:sldId id="301" r:id="rId50"/>
    <p:sldId id="302" r:id="rId51"/>
    <p:sldId id="371" r:id="rId52"/>
    <p:sldId id="332" r:id="rId53"/>
    <p:sldId id="335" r:id="rId54"/>
    <p:sldId id="336" r:id="rId55"/>
    <p:sldId id="326" r:id="rId56"/>
    <p:sldId id="316" r:id="rId57"/>
    <p:sldId id="378" r:id="rId58"/>
    <p:sldId id="379" r:id="rId59"/>
    <p:sldId id="360" r:id="rId60"/>
    <p:sldId id="361" r:id="rId61"/>
    <p:sldId id="324" r:id="rId62"/>
    <p:sldId id="343" r:id="rId63"/>
    <p:sldId id="365" r:id="rId64"/>
    <p:sldId id="364" r:id="rId65"/>
    <p:sldId id="363"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E1D"/>
    <a:srgbClr val="6CA800"/>
    <a:srgbClr val="2597FF"/>
    <a:srgbClr val="D68B1C"/>
    <a:srgbClr val="609600"/>
    <a:srgbClr val="EE7D00"/>
    <a:srgbClr val="253600"/>
    <a:srgbClr val="552579"/>
    <a:srgbClr val="D09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sorterViewPr>
    <p:cViewPr>
      <p:scale>
        <a:sx n="100" d="100"/>
        <a:sy n="100" d="100"/>
      </p:scale>
      <p:origin x="0" y="-15216"/>
    </p:cViewPr>
  </p:sorter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FEAC2-7AD1-4AD5-AAFD-D0FAE634BCC4}" type="datetimeFigureOut">
              <a:rPr lang="en-US" smtClean="0"/>
              <a:t>2/25/2018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33C799-D87B-49E1-BF53-6DE2C3ABCF21}" type="slidenum">
              <a:rPr lang="en-US" smtClean="0"/>
              <a:t>‹#›</a:t>
            </a:fld>
            <a:endParaRPr lang="en-US" dirty="0"/>
          </a:p>
        </p:txBody>
      </p:sp>
    </p:spTree>
    <p:extLst>
      <p:ext uri="{BB962C8B-B14F-4D97-AF65-F5344CB8AC3E}">
        <p14:creationId xmlns:p14="http://schemas.microsoft.com/office/powerpoint/2010/main" val="1331404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It is my intended outcome for our time together this evening to answer these questions ---  and that you will walk away with a better understanding of the changes we are experiencing, and the plans that have been put into place to assist your students.</a:t>
            </a:r>
          </a:p>
          <a:p>
            <a:pPr eaLnBrk="1" hangingPunct="1"/>
            <a:r>
              <a:rPr lang="en-US" altLang="en-US" dirty="0"/>
              <a:t>AUDIENCE:  How many of you are parents?   How many are teachers?  How many are administrators?</a:t>
            </a:r>
          </a:p>
          <a:p>
            <a:pPr eaLnBrk="1" hangingPunct="1"/>
            <a:endParaRPr lang="en-US" altLang="en-US" dirty="0"/>
          </a:p>
          <a:p>
            <a:pPr eaLnBrk="1" hangingPunct="1"/>
            <a:r>
              <a:rPr lang="en-US" altLang="en-US" dirty="0"/>
              <a:t>In a group of this size, it is difficult to address individual questions, and trust me, you will have some!  I have provided some blank index cards for you to write a question and leave it with me at the close of our time together.  I will collectively answer them and include them in a Q/A compilation that I will send to each principal.  They can include the information in their newsletters or post on their website.</a:t>
            </a:r>
          </a:p>
          <a:p>
            <a:pPr eaLnBrk="1" hangingPunct="1"/>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9265" indent="-288179">
              <a:defRPr sz="2400">
                <a:solidFill>
                  <a:schemeClr val="tx1"/>
                </a:solidFill>
                <a:latin typeface="Arial" panose="020B0604020202020204" pitchFamily="34" charset="0"/>
              </a:defRPr>
            </a:lvl2pPr>
            <a:lvl3pPr marL="1152716" indent="-230543">
              <a:defRPr sz="2400">
                <a:solidFill>
                  <a:schemeClr val="tx1"/>
                </a:solidFill>
                <a:latin typeface="Arial" panose="020B0604020202020204" pitchFamily="34" charset="0"/>
              </a:defRPr>
            </a:lvl3pPr>
            <a:lvl4pPr marL="1613802" indent="-230543">
              <a:defRPr sz="2400">
                <a:solidFill>
                  <a:schemeClr val="tx1"/>
                </a:solidFill>
                <a:latin typeface="Arial" panose="020B0604020202020204" pitchFamily="34" charset="0"/>
              </a:defRPr>
            </a:lvl4pPr>
            <a:lvl5pPr marL="2074888" indent="-230543">
              <a:defRPr sz="2400">
                <a:solidFill>
                  <a:schemeClr val="tx1"/>
                </a:solidFill>
                <a:latin typeface="Arial" panose="020B0604020202020204" pitchFamily="34" charset="0"/>
              </a:defRPr>
            </a:lvl5pPr>
            <a:lvl6pPr marL="2535974" indent="-230543" defTabSz="1227963" eaLnBrk="0" fontAlgn="base" hangingPunct="0">
              <a:spcBef>
                <a:spcPct val="0"/>
              </a:spcBef>
              <a:spcAft>
                <a:spcPct val="0"/>
              </a:spcAft>
              <a:defRPr sz="2400">
                <a:solidFill>
                  <a:schemeClr val="tx1"/>
                </a:solidFill>
                <a:latin typeface="Arial" panose="020B0604020202020204" pitchFamily="34" charset="0"/>
              </a:defRPr>
            </a:lvl6pPr>
            <a:lvl7pPr marL="2997060" indent="-230543" defTabSz="1227963" eaLnBrk="0" fontAlgn="base" hangingPunct="0">
              <a:spcBef>
                <a:spcPct val="0"/>
              </a:spcBef>
              <a:spcAft>
                <a:spcPct val="0"/>
              </a:spcAft>
              <a:defRPr sz="2400">
                <a:solidFill>
                  <a:schemeClr val="tx1"/>
                </a:solidFill>
                <a:latin typeface="Arial" panose="020B0604020202020204" pitchFamily="34" charset="0"/>
              </a:defRPr>
            </a:lvl7pPr>
            <a:lvl8pPr marL="3458147" indent="-230543" defTabSz="1227963" eaLnBrk="0" fontAlgn="base" hangingPunct="0">
              <a:spcBef>
                <a:spcPct val="0"/>
              </a:spcBef>
              <a:spcAft>
                <a:spcPct val="0"/>
              </a:spcAft>
              <a:defRPr sz="2400">
                <a:solidFill>
                  <a:schemeClr val="tx1"/>
                </a:solidFill>
                <a:latin typeface="Arial" panose="020B0604020202020204" pitchFamily="34" charset="0"/>
              </a:defRPr>
            </a:lvl8pPr>
            <a:lvl9pPr marL="3919233" indent="-230543" defTabSz="1227963" eaLnBrk="0" fontAlgn="base" hangingPunct="0">
              <a:spcBef>
                <a:spcPct val="0"/>
              </a:spcBef>
              <a:spcAft>
                <a:spcPct val="0"/>
              </a:spcAft>
              <a:defRPr sz="2400">
                <a:solidFill>
                  <a:schemeClr val="tx1"/>
                </a:solidFill>
                <a:latin typeface="Arial" panose="020B0604020202020204" pitchFamily="34" charset="0"/>
              </a:defRPr>
            </a:lvl9pPr>
          </a:lstStyle>
          <a:p>
            <a:fld id="{057314B4-B352-4FDB-B47E-0A80003C01FC}" type="slidenum">
              <a:rPr lang="en-US" altLang="en-US" sz="1200">
                <a:solidFill>
                  <a:srgbClr val="455F51"/>
                </a:solidFill>
                <a:latin typeface="Century Gothic" panose="020B0502020202020204" pitchFamily="34" charset="0"/>
              </a:rPr>
              <a:pPr/>
              <a:t>2</a:t>
            </a:fld>
            <a:endParaRPr lang="en-US" altLang="en-US" sz="1200" dirty="0">
              <a:solidFill>
                <a:srgbClr val="455F51"/>
              </a:solidFill>
              <a:latin typeface="Century Gothic" panose="020B0502020202020204" pitchFamily="34" charset="0"/>
            </a:endParaRPr>
          </a:p>
        </p:txBody>
      </p:sp>
    </p:spTree>
    <p:extLst>
      <p:ext uri="{BB962C8B-B14F-4D97-AF65-F5344CB8AC3E}">
        <p14:creationId xmlns:p14="http://schemas.microsoft.com/office/powerpoint/2010/main" val="3695019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725822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162622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946636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Item</a:t>
            </a:r>
            <a:r>
              <a:rPr lang="en-US" baseline="0" dirty="0"/>
              <a:t> types that may appear on FSA ELA training tests include:</a:t>
            </a:r>
          </a:p>
          <a:p>
            <a:pPr marL="176193" indent="-176193">
              <a:buFont typeface="Arial" panose="020B0604020202020204" pitchFamily="34" charset="0"/>
              <a:buChar char="•"/>
            </a:pPr>
            <a:r>
              <a:rPr lang="en-US" baseline="0" dirty="0"/>
              <a:t>Editing task items – Students click on a highlighted word or phrase.  The editing task requires some editing tasks items that require you select the replacement word or phrase from a menu.</a:t>
            </a:r>
          </a:p>
          <a:p>
            <a:pPr marL="176193" indent="-176193">
              <a:buFont typeface="Arial" panose="020B0604020202020204" pitchFamily="34" charset="0"/>
              <a:buChar char="•"/>
            </a:pPr>
            <a:r>
              <a:rPr lang="en-US" baseline="0" dirty="0"/>
              <a:t>Multiple Choice Items – Requires you to select a single answer option.  </a:t>
            </a:r>
          </a:p>
          <a:p>
            <a:pPr marL="176193" indent="-176193">
              <a:buFont typeface="Arial" panose="020B0604020202020204" pitchFamily="34" charset="0"/>
              <a:buChar char="•"/>
            </a:pPr>
            <a:r>
              <a:rPr lang="en-US" baseline="0" dirty="0"/>
              <a:t>Multi-Select Items – Allows you to select more than one answer option.  They are different from multiple-choice items which allow you to select only one response.   Some items may ask you to select a specific number of responses.  </a:t>
            </a:r>
          </a:p>
          <a:p>
            <a:pPr marL="176193" indent="-176193">
              <a:buFont typeface="Arial" panose="020B0604020202020204" pitchFamily="34" charset="0"/>
              <a:buChar char="•"/>
            </a:pPr>
            <a:r>
              <a:rPr lang="en-US" baseline="0" dirty="0"/>
              <a:t>Hot Text Items – A selected amount of text is provided and you will be asked to highlight words, phrases, or sentences to answer a question. </a:t>
            </a:r>
          </a:p>
          <a:p>
            <a:pPr marL="176193" indent="-176193">
              <a:buFont typeface="Arial" panose="020B0604020202020204" pitchFamily="34" charset="0"/>
              <a:buChar char="•"/>
            </a:pPr>
            <a:r>
              <a:rPr lang="en-US" baseline="0" dirty="0"/>
              <a:t>Open Response Items – Requires you to use the keyboard to enter the response into a text field.  Different types of open-response items may appear on the test.</a:t>
            </a:r>
          </a:p>
          <a:p>
            <a:pPr marL="176193" indent="-176193">
              <a:buFont typeface="Arial" panose="020B0604020202020204" pitchFamily="34" charset="0"/>
              <a:buChar char="•"/>
            </a:pPr>
            <a:r>
              <a:rPr lang="en-US" baseline="0" dirty="0"/>
              <a:t>Graphic Response Items (GRID) – Requires you to drag a response option from one location on the screen to another.</a:t>
            </a:r>
          </a:p>
          <a:p>
            <a:pPr marL="176193" indent="-176193">
              <a:buFont typeface="Arial" panose="020B0604020202020204" pitchFamily="34" charset="0"/>
              <a:buChar char="•"/>
            </a:pPr>
            <a:r>
              <a:rPr lang="en-US" baseline="0" dirty="0"/>
              <a:t>Evidence-based Selected Response items – Requires you to highlight the evidence in a selected amount of text to support your answer.  These types of tasks are found in hot text and multi-select items.  </a:t>
            </a:r>
          </a:p>
        </p:txBody>
      </p:sp>
      <p:sp>
        <p:nvSpPr>
          <p:cNvPr id="4" name="Slide Number Placeholder 3"/>
          <p:cNvSpPr>
            <a:spLocks noGrp="1"/>
          </p:cNvSpPr>
          <p:nvPr>
            <p:ph type="sldNum" sz="quarter" idx="10"/>
          </p:nvPr>
        </p:nvSpPr>
        <p:spPr/>
        <p:txBody>
          <a:bodyPr/>
          <a:lstStyle/>
          <a:p>
            <a:fld id="{D914945B-AD4B-4441-9213-1B3E0D3E6CA4}"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572145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item measures</a:t>
            </a:r>
            <a:r>
              <a:rPr lang="en-US" baseline="0" dirty="0"/>
              <a:t> students’ understanding of language mechanics asking the students to consider the highlighted word choice and whether it is correct or not.  If not, students select the answer they believe to be correct from a drop-down menu of choices.</a:t>
            </a:r>
            <a:endParaRPr lang="en-US" dirty="0"/>
          </a:p>
        </p:txBody>
      </p:sp>
      <p:sp>
        <p:nvSpPr>
          <p:cNvPr id="4" name="Slide Number Placeholder 3"/>
          <p:cNvSpPr>
            <a:spLocks noGrp="1"/>
          </p:cNvSpPr>
          <p:nvPr>
            <p:ph type="sldNum" sz="quarter" idx="10"/>
          </p:nvPr>
        </p:nvSpPr>
        <p:spPr/>
        <p:txBody>
          <a:bodyPr/>
          <a:lstStyle/>
          <a:p>
            <a:fld id="{D914945B-AD4B-4441-9213-1B3E0D3E6CA4}"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75087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a:t>
            </a:r>
            <a:r>
              <a:rPr lang="en-US" baseline="0" dirty="0"/>
              <a:t> </a:t>
            </a:r>
            <a:r>
              <a:rPr lang="en-US" b="1" baseline="0" dirty="0"/>
              <a:t>new type of item for our students  </a:t>
            </a:r>
            <a:r>
              <a:rPr lang="en-US" baseline="0" dirty="0"/>
              <a:t>are items that are read to the students </a:t>
            </a:r>
            <a:r>
              <a:rPr lang="en-US" u="sng" baseline="0" dirty="0"/>
              <a:t>without</a:t>
            </a:r>
            <a:r>
              <a:rPr lang="en-US" baseline="0" dirty="0"/>
              <a:t> the students having the text in front of them.   The students listen to the text being read to them and then select their answers to the questions on the screen after listening.  In the provided example, there are three questions.  The sample question shown on the slide is a multiple-choice item.  The </a:t>
            </a:r>
            <a:r>
              <a:rPr lang="en-US" b="0" baseline="0" dirty="0"/>
              <a:t>other two questions could be hot text (where students move information around on the screen), multiple-select (where students select more than one answer per question), or open response (where students are asked to write a response). </a:t>
            </a:r>
          </a:p>
          <a:p>
            <a:endParaRPr lang="en-US" b="1" baseline="0" dirty="0">
              <a:solidFill>
                <a:srgbClr val="FF0000"/>
              </a:solidFill>
            </a:endParaRPr>
          </a:p>
        </p:txBody>
      </p:sp>
      <p:sp>
        <p:nvSpPr>
          <p:cNvPr id="4" name="Slide Number Placeholder 3"/>
          <p:cNvSpPr>
            <a:spLocks noGrp="1"/>
          </p:cNvSpPr>
          <p:nvPr>
            <p:ph type="sldNum" sz="quarter" idx="10"/>
          </p:nvPr>
        </p:nvSpPr>
        <p:spPr/>
        <p:txBody>
          <a:bodyPr/>
          <a:lstStyle/>
          <a:p>
            <a:fld id="{D914945B-AD4B-4441-9213-1B3E0D3E6CA4}"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947577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multi-select items, students are asked to select more than one answer option.  In the example on the screen, students are asked to</a:t>
            </a:r>
            <a:r>
              <a:rPr lang="en-US" baseline="0" dirty="0"/>
              <a:t> select three of the five details provided.   Scoring guidelines have not been provided so we are not sure whether partial credit can be awarded for partially correct responses.</a:t>
            </a:r>
            <a:endParaRPr lang="en-US" dirty="0"/>
          </a:p>
        </p:txBody>
      </p:sp>
      <p:sp>
        <p:nvSpPr>
          <p:cNvPr id="4" name="Slide Number Placeholder 3"/>
          <p:cNvSpPr>
            <a:spLocks noGrp="1"/>
          </p:cNvSpPr>
          <p:nvPr>
            <p:ph type="sldNum" sz="quarter" idx="10"/>
          </p:nvPr>
        </p:nvSpPr>
        <p:spPr/>
        <p:txBody>
          <a:bodyPr/>
          <a:lstStyle/>
          <a:p>
            <a:fld id="{D914945B-AD4B-4441-9213-1B3E0D3E6CA4}"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237323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some</a:t>
            </a:r>
            <a:r>
              <a:rPr lang="en-US" baseline="0" dirty="0"/>
              <a:t> questions may have multiple parts, for example, Parts A and B.  Both parts of the question (A and B)  must be answered before moving to the next question OR the student may return to the item before submitting the test for scoring by hitting the “flag” button.   At this point, no determination has been made on whether students can receive partial credit for getting only one question correct.</a:t>
            </a:r>
            <a:endParaRPr lang="en-US" dirty="0"/>
          </a:p>
        </p:txBody>
      </p:sp>
      <p:sp>
        <p:nvSpPr>
          <p:cNvPr id="4" name="Slide Number Placeholder 3"/>
          <p:cNvSpPr>
            <a:spLocks noGrp="1"/>
          </p:cNvSpPr>
          <p:nvPr>
            <p:ph type="sldNum" sz="quarter" idx="10"/>
          </p:nvPr>
        </p:nvSpPr>
        <p:spPr/>
        <p:txBody>
          <a:bodyPr/>
          <a:lstStyle/>
          <a:p>
            <a:fld id="{D914945B-AD4B-4441-9213-1B3E0D3E6CA4}"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058586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Students are asked to highlight one</a:t>
            </a:r>
            <a:r>
              <a:rPr lang="en-US" baseline="0" dirty="0"/>
              <a:t> or more</a:t>
            </a:r>
            <a:r>
              <a:rPr lang="en-US" dirty="0"/>
              <a:t> words, phrases</a:t>
            </a:r>
            <a:r>
              <a:rPr lang="en-US" baseline="0" dirty="0"/>
              <a:t> or sentences from  selected amount of text that is provided.  The example on the screen requires students to highlight two words or phrases that help the reader determine meaning of the word in Part A of the item. </a:t>
            </a:r>
            <a:endParaRPr lang="en-US" dirty="0"/>
          </a:p>
          <a:p>
            <a:pPr algn="l"/>
            <a:endParaRPr lang="en-US" dirty="0"/>
          </a:p>
          <a:p>
            <a:pPr algn="l"/>
            <a:endParaRPr lang="en-US" dirty="0"/>
          </a:p>
        </p:txBody>
      </p:sp>
      <p:sp>
        <p:nvSpPr>
          <p:cNvPr id="4" name="Slide Number Placeholder 3"/>
          <p:cNvSpPr>
            <a:spLocks noGrp="1"/>
          </p:cNvSpPr>
          <p:nvPr>
            <p:ph type="sldNum" sz="quarter" idx="10"/>
          </p:nvPr>
        </p:nvSpPr>
        <p:spPr/>
        <p:txBody>
          <a:bodyPr/>
          <a:lstStyle/>
          <a:p>
            <a:fld id="{D914945B-AD4B-4441-9213-1B3E0D3E6CA4}"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618114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Response Item- Students are asked to read the provided text and respond to a question using no more than one paragraph to answer the question in its entirety.  Use the keyboard to type the response into the provided text box.   Students are not required to quote portions of the text to answer open response questions.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914945B-AD4B-4441-9213-1B3E0D3E6CA4}"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91912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9265" indent="-288179">
              <a:defRPr sz="2400">
                <a:solidFill>
                  <a:schemeClr val="tx1"/>
                </a:solidFill>
                <a:latin typeface="Arial" panose="020B0604020202020204" pitchFamily="34" charset="0"/>
              </a:defRPr>
            </a:lvl2pPr>
            <a:lvl3pPr marL="1152716" indent="-230543">
              <a:defRPr sz="2400">
                <a:solidFill>
                  <a:schemeClr val="tx1"/>
                </a:solidFill>
                <a:latin typeface="Arial" panose="020B0604020202020204" pitchFamily="34" charset="0"/>
              </a:defRPr>
            </a:lvl3pPr>
            <a:lvl4pPr marL="1613802" indent="-230543">
              <a:defRPr sz="2400">
                <a:solidFill>
                  <a:schemeClr val="tx1"/>
                </a:solidFill>
                <a:latin typeface="Arial" panose="020B0604020202020204" pitchFamily="34" charset="0"/>
              </a:defRPr>
            </a:lvl4pPr>
            <a:lvl5pPr marL="2074888" indent="-230543">
              <a:defRPr sz="2400">
                <a:solidFill>
                  <a:schemeClr val="tx1"/>
                </a:solidFill>
                <a:latin typeface="Arial" panose="020B0604020202020204" pitchFamily="34" charset="0"/>
              </a:defRPr>
            </a:lvl5pPr>
            <a:lvl6pPr marL="2535974" indent="-230543" defTabSz="1227963" eaLnBrk="0" fontAlgn="base" hangingPunct="0">
              <a:spcBef>
                <a:spcPct val="0"/>
              </a:spcBef>
              <a:spcAft>
                <a:spcPct val="0"/>
              </a:spcAft>
              <a:defRPr sz="2400">
                <a:solidFill>
                  <a:schemeClr val="tx1"/>
                </a:solidFill>
                <a:latin typeface="Arial" panose="020B0604020202020204" pitchFamily="34" charset="0"/>
              </a:defRPr>
            </a:lvl6pPr>
            <a:lvl7pPr marL="2997060" indent="-230543" defTabSz="1227963" eaLnBrk="0" fontAlgn="base" hangingPunct="0">
              <a:spcBef>
                <a:spcPct val="0"/>
              </a:spcBef>
              <a:spcAft>
                <a:spcPct val="0"/>
              </a:spcAft>
              <a:defRPr sz="2400">
                <a:solidFill>
                  <a:schemeClr val="tx1"/>
                </a:solidFill>
                <a:latin typeface="Arial" panose="020B0604020202020204" pitchFamily="34" charset="0"/>
              </a:defRPr>
            </a:lvl7pPr>
            <a:lvl8pPr marL="3458147" indent="-230543" defTabSz="1227963" eaLnBrk="0" fontAlgn="base" hangingPunct="0">
              <a:spcBef>
                <a:spcPct val="0"/>
              </a:spcBef>
              <a:spcAft>
                <a:spcPct val="0"/>
              </a:spcAft>
              <a:defRPr sz="2400">
                <a:solidFill>
                  <a:schemeClr val="tx1"/>
                </a:solidFill>
                <a:latin typeface="Arial" panose="020B0604020202020204" pitchFamily="34" charset="0"/>
              </a:defRPr>
            </a:lvl8pPr>
            <a:lvl9pPr marL="3919233" indent="-230543" defTabSz="1227963" eaLnBrk="0" fontAlgn="base" hangingPunct="0">
              <a:spcBef>
                <a:spcPct val="0"/>
              </a:spcBef>
              <a:spcAft>
                <a:spcPct val="0"/>
              </a:spcAft>
              <a:defRPr sz="2400">
                <a:solidFill>
                  <a:schemeClr val="tx1"/>
                </a:solidFill>
                <a:latin typeface="Arial" panose="020B0604020202020204" pitchFamily="34" charset="0"/>
              </a:defRPr>
            </a:lvl9pPr>
          </a:lstStyle>
          <a:p>
            <a:fld id="{25F5D2BA-DE43-4DBF-A07E-3F76800F696C}" type="slidenum">
              <a:rPr lang="en-US" altLang="en-US" sz="1200">
                <a:solidFill>
                  <a:srgbClr val="455F51"/>
                </a:solidFill>
                <a:latin typeface="Century Gothic" panose="020B0502020202020204" pitchFamily="34" charset="0"/>
              </a:rPr>
              <a:pPr/>
              <a:t>4</a:t>
            </a:fld>
            <a:endParaRPr lang="en-US" altLang="en-US" sz="1200" dirty="0">
              <a:solidFill>
                <a:srgbClr val="455F51"/>
              </a:solidFill>
              <a:latin typeface="Century Gothic" panose="020B0502020202020204" pitchFamily="34" charset="0"/>
            </a:endParaRPr>
          </a:p>
        </p:txBody>
      </p:sp>
    </p:spTree>
    <p:extLst>
      <p:ext uri="{BB962C8B-B14F-4D97-AF65-F5344CB8AC3E}">
        <p14:creationId xmlns:p14="http://schemas.microsoft.com/office/powerpoint/2010/main" val="1793405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Students are required to either click on a response option or drag a response option to another location for GRID</a:t>
            </a:r>
            <a:r>
              <a:rPr lang="en-US" baseline="0" dirty="0"/>
              <a:t> </a:t>
            </a:r>
            <a:r>
              <a:rPr lang="en-US" dirty="0"/>
              <a:t>items.  The example on the screen requires students to drag the phrases provided at the bottom of the screen to the correct locations on the timeline.   </a:t>
            </a:r>
          </a:p>
          <a:p>
            <a:pPr algn="l"/>
            <a:endParaRPr lang="en-US" dirty="0"/>
          </a:p>
          <a:p>
            <a:pPr algn="l"/>
            <a:r>
              <a:rPr lang="en-US" dirty="0"/>
              <a:t>Although 3</a:t>
            </a:r>
            <a:r>
              <a:rPr lang="en-US" baseline="30000" dirty="0"/>
              <a:t>rd</a:t>
            </a:r>
            <a:r>
              <a:rPr lang="en-US" dirty="0"/>
              <a:t> grade will not be testing online this year, another</a:t>
            </a:r>
            <a:r>
              <a:rPr lang="en-US" baseline="0" dirty="0"/>
              <a:t> example of a drag and drop item can be found on the 3</a:t>
            </a:r>
            <a:r>
              <a:rPr lang="en-US" baseline="30000" dirty="0"/>
              <a:t>rd</a:t>
            </a:r>
            <a:r>
              <a:rPr lang="en-US" baseline="0" dirty="0"/>
              <a:t> grade ELA training test where students, after reading an informational piece of text about online learning,  are asked to drag and drop pictures of the tools used for online learning into a box provided.  </a:t>
            </a:r>
            <a:endParaRPr lang="en-US" dirty="0"/>
          </a:p>
        </p:txBody>
      </p:sp>
      <p:sp>
        <p:nvSpPr>
          <p:cNvPr id="4" name="Slide Number Placeholder 3"/>
          <p:cNvSpPr>
            <a:spLocks noGrp="1"/>
          </p:cNvSpPr>
          <p:nvPr>
            <p:ph type="sldNum" sz="quarter" idx="10"/>
          </p:nvPr>
        </p:nvSpPr>
        <p:spPr/>
        <p:txBody>
          <a:bodyPr/>
          <a:lstStyle/>
          <a:p>
            <a:fld id="{D914945B-AD4B-4441-9213-1B3E0D3E6CA4}"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097662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students</a:t>
            </a:r>
            <a:r>
              <a:rPr lang="en-US" baseline="0" dirty="0"/>
              <a:t> are asked to synthesize information within or between texts, a series of different types of questions may be asked on one text or a set of texts.  The example on the slide is the first question asked about the text on James Bridger.  It is a multiple-choice question. </a:t>
            </a:r>
            <a:endParaRPr lang="en-US" dirty="0"/>
          </a:p>
        </p:txBody>
      </p:sp>
      <p:sp>
        <p:nvSpPr>
          <p:cNvPr id="4" name="Slide Number Placeholder 3"/>
          <p:cNvSpPr>
            <a:spLocks noGrp="1"/>
          </p:cNvSpPr>
          <p:nvPr>
            <p:ph type="sldNum" sz="quarter" idx="10"/>
          </p:nvPr>
        </p:nvSpPr>
        <p:spPr/>
        <p:txBody>
          <a:bodyPr/>
          <a:lstStyle/>
          <a:p>
            <a:fld id="{D914945B-AD4B-4441-9213-1B3E0D3E6CA4}"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769202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item requires the students to read the provided text</a:t>
            </a:r>
            <a:r>
              <a:rPr lang="en-US" baseline="0" dirty="0"/>
              <a:t> and response to the essay prompt.  The prompt is argumentative and requires the student to use information provided in the passages to support their position.  This item is an example of how the reading and writing tasks are merged requiring students to read and comprehend the text, organize their thoughts to include all elements of an argumentative response (create a claim, use relevant evidence from multiple sources, and address counterclaims), and plan and write an essay using all phases of the writing process (planning, writing, and revision).   Multiple standards are measured through this item.  (“rich tasks” allow multiple standards to be measured)</a:t>
            </a:r>
            <a:endParaRPr lang="en-US" dirty="0"/>
          </a:p>
        </p:txBody>
      </p:sp>
      <p:sp>
        <p:nvSpPr>
          <p:cNvPr id="4" name="Slide Number Placeholder 3"/>
          <p:cNvSpPr>
            <a:spLocks noGrp="1"/>
          </p:cNvSpPr>
          <p:nvPr>
            <p:ph type="sldNum" sz="quarter" idx="10"/>
          </p:nvPr>
        </p:nvSpPr>
        <p:spPr/>
        <p:txBody>
          <a:bodyPr/>
          <a:lstStyle/>
          <a:p>
            <a:fld id="{D914945B-AD4B-4441-9213-1B3E0D3E6CA4}"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638630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Students will read a stimulus about a single topic.  A stimulus consists of several texts written on a single topic.  The stimulus should consist of information or literary fiction or nonfiction from 2-4 texts and can cover a wide array of topics.  After reading the stimulus, the students will respond to a writing prompt in which they will be required to synthesize  provide information on a topic or take a stance to support an opinion or argument citing specific evidence from the texts to support their ideas.  </a:t>
            </a:r>
          </a:p>
        </p:txBody>
      </p:sp>
      <p:sp>
        <p:nvSpPr>
          <p:cNvPr id="4" name="Slide Number Placeholder 3"/>
          <p:cNvSpPr>
            <a:spLocks noGrp="1"/>
          </p:cNvSpPr>
          <p:nvPr>
            <p:ph type="sldNum" sz="quarter" idx="10"/>
          </p:nvPr>
        </p:nvSpPr>
        <p:spPr/>
        <p:txBody>
          <a:bodyPr/>
          <a:lstStyle/>
          <a:p>
            <a:fld id="{D914945B-AD4B-4441-9213-1B3E0D3E6CA4}"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704095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958726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877814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FSA Mathematics Design has some</a:t>
            </a:r>
            <a:r>
              <a:rPr lang="en-US" baseline="0" dirty="0"/>
              <a:t> similar question designs to the ELA test.  Multiple-Choice and Multi-Select mathematics items ask students to respond the same way as they would in ELA.  </a:t>
            </a:r>
          </a:p>
          <a:p>
            <a:endParaRPr lang="en-US" dirty="0"/>
          </a:p>
          <a:p>
            <a:r>
              <a:rPr lang="en-US" dirty="0"/>
              <a:t>The mathematic</a:t>
            </a:r>
            <a:r>
              <a:rPr lang="en-US" baseline="0" dirty="0"/>
              <a:t>s item types are:</a:t>
            </a:r>
            <a:endParaRPr lang="en-US" dirty="0"/>
          </a:p>
          <a:p>
            <a:r>
              <a:rPr lang="en-US" dirty="0"/>
              <a:t>Multiple-Choice Response </a:t>
            </a:r>
          </a:p>
          <a:p>
            <a:r>
              <a:rPr lang="en-US" dirty="0"/>
              <a:t>Multi-Select Response </a:t>
            </a:r>
          </a:p>
          <a:p>
            <a:r>
              <a:rPr lang="en-US" dirty="0"/>
              <a:t>Open-ended Response – includes Equation Response and Multi-Step Response</a:t>
            </a:r>
          </a:p>
          <a:p>
            <a:r>
              <a:rPr lang="en-US" dirty="0"/>
              <a:t>Graphic</a:t>
            </a:r>
            <a:r>
              <a:rPr lang="en-US" baseline="0" dirty="0"/>
              <a:t> Response – Drag and Drop,  Hot Spot, Drawing and Graphing</a:t>
            </a:r>
          </a:p>
          <a:p>
            <a:r>
              <a:rPr lang="en-US" dirty="0"/>
              <a:t>	</a:t>
            </a:r>
          </a:p>
          <a:p>
            <a:endParaRPr lang="en-US" dirty="0"/>
          </a:p>
        </p:txBody>
      </p:sp>
      <p:sp>
        <p:nvSpPr>
          <p:cNvPr id="4" name="Slide Number Placeholder 3"/>
          <p:cNvSpPr>
            <a:spLocks noGrp="1"/>
          </p:cNvSpPr>
          <p:nvPr>
            <p:ph type="sldNum" sz="quarter" idx="10"/>
          </p:nvPr>
        </p:nvSpPr>
        <p:spPr/>
        <p:txBody>
          <a:bodyPr/>
          <a:lstStyle/>
          <a:p>
            <a:fld id="{D914945B-AD4B-4441-9213-1B3E0D3E6CA4}" type="slidenum">
              <a:rPr lang="en-US" smtClean="0"/>
              <a:t>45</a:t>
            </a:fld>
            <a:endParaRPr lang="en-US" dirty="0"/>
          </a:p>
        </p:txBody>
      </p:sp>
    </p:spTree>
    <p:extLst>
      <p:ext uri="{BB962C8B-B14F-4D97-AF65-F5344CB8AC3E}">
        <p14:creationId xmlns:p14="http://schemas.microsoft.com/office/powerpoint/2010/main" val="472398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Multiple-choice items requires students to select a single answer.  	</a:t>
            </a:r>
          </a:p>
          <a:p>
            <a:endParaRPr lang="en-US" dirty="0"/>
          </a:p>
        </p:txBody>
      </p:sp>
      <p:sp>
        <p:nvSpPr>
          <p:cNvPr id="4" name="Slide Number Placeholder 3"/>
          <p:cNvSpPr>
            <a:spLocks noGrp="1"/>
          </p:cNvSpPr>
          <p:nvPr>
            <p:ph type="sldNum" sz="quarter" idx="10"/>
          </p:nvPr>
        </p:nvSpPr>
        <p:spPr/>
        <p:txBody>
          <a:bodyPr/>
          <a:lstStyle/>
          <a:p>
            <a:fld id="{D914945B-AD4B-4441-9213-1B3E0D3E6CA4}" type="slidenum">
              <a:rPr lang="en-US" smtClean="0"/>
              <a:t>46</a:t>
            </a:fld>
            <a:endParaRPr lang="en-US" dirty="0"/>
          </a:p>
        </p:txBody>
      </p:sp>
    </p:spTree>
    <p:extLst>
      <p:ext uri="{BB962C8B-B14F-4D97-AF65-F5344CB8AC3E}">
        <p14:creationId xmlns:p14="http://schemas.microsoft.com/office/powerpoint/2010/main" val="3547822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Multi-select items allow students to select more than one answer option.  These are different from multi-choice items, which allow you to select only one response.  </a:t>
            </a:r>
          </a:p>
        </p:txBody>
      </p:sp>
      <p:sp>
        <p:nvSpPr>
          <p:cNvPr id="4" name="Slide Number Placeholder 3"/>
          <p:cNvSpPr>
            <a:spLocks noGrp="1"/>
          </p:cNvSpPr>
          <p:nvPr>
            <p:ph type="sldNum" sz="quarter" idx="10"/>
          </p:nvPr>
        </p:nvSpPr>
        <p:spPr/>
        <p:txBody>
          <a:bodyPr/>
          <a:lstStyle/>
          <a:p>
            <a:fld id="{D914945B-AD4B-4441-9213-1B3E0D3E6CA4}" type="slidenum">
              <a:rPr lang="en-US" smtClean="0"/>
              <a:t>47</a:t>
            </a:fld>
            <a:endParaRPr lang="en-US" dirty="0"/>
          </a:p>
        </p:txBody>
      </p:sp>
    </p:spTree>
    <p:extLst>
      <p:ext uri="{BB962C8B-B14F-4D97-AF65-F5344CB8AC3E}">
        <p14:creationId xmlns:p14="http://schemas.microsoft.com/office/powerpoint/2010/main" val="2019731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type of graphic response question focuses on</a:t>
            </a:r>
            <a:r>
              <a:rPr lang="en-US" b="1" baseline="0" dirty="0"/>
              <a:t> plotting </a:t>
            </a:r>
            <a:r>
              <a:rPr lang="en-US" baseline="0" dirty="0"/>
              <a:t>information.  Students are asked to read the item text and the information provided in the chart and then using the “Add Point” tool, plot eight points to correctly answer the question and complete a scatter plot that graphically depicts what is provided in the item text.  </a:t>
            </a:r>
            <a:endParaRPr lang="en-US" dirty="0"/>
          </a:p>
        </p:txBody>
      </p:sp>
      <p:sp>
        <p:nvSpPr>
          <p:cNvPr id="4" name="Slide Number Placeholder 3"/>
          <p:cNvSpPr>
            <a:spLocks noGrp="1"/>
          </p:cNvSpPr>
          <p:nvPr>
            <p:ph type="sldNum" sz="quarter" idx="10"/>
          </p:nvPr>
        </p:nvSpPr>
        <p:spPr/>
        <p:txBody>
          <a:bodyPr/>
          <a:lstStyle/>
          <a:p>
            <a:fld id="{D914945B-AD4B-4441-9213-1B3E0D3E6CA4}" type="slidenum">
              <a:rPr lang="en-US" smtClean="0"/>
              <a:t>48</a:t>
            </a:fld>
            <a:endParaRPr lang="en-US" dirty="0"/>
          </a:p>
        </p:txBody>
      </p:sp>
    </p:spTree>
    <p:extLst>
      <p:ext uri="{BB962C8B-B14F-4D97-AF65-F5344CB8AC3E}">
        <p14:creationId xmlns:p14="http://schemas.microsoft.com/office/powerpoint/2010/main" val="98931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9265" indent="-288179">
              <a:defRPr sz="2400">
                <a:solidFill>
                  <a:schemeClr val="tx1"/>
                </a:solidFill>
                <a:latin typeface="Arial" panose="020B0604020202020204" pitchFamily="34" charset="0"/>
              </a:defRPr>
            </a:lvl2pPr>
            <a:lvl3pPr marL="1152716" indent="-230543">
              <a:defRPr sz="2400">
                <a:solidFill>
                  <a:schemeClr val="tx1"/>
                </a:solidFill>
                <a:latin typeface="Arial" panose="020B0604020202020204" pitchFamily="34" charset="0"/>
              </a:defRPr>
            </a:lvl3pPr>
            <a:lvl4pPr marL="1613802" indent="-230543">
              <a:defRPr sz="2400">
                <a:solidFill>
                  <a:schemeClr val="tx1"/>
                </a:solidFill>
                <a:latin typeface="Arial" panose="020B0604020202020204" pitchFamily="34" charset="0"/>
              </a:defRPr>
            </a:lvl4pPr>
            <a:lvl5pPr marL="2074888" indent="-230543">
              <a:defRPr sz="2400">
                <a:solidFill>
                  <a:schemeClr val="tx1"/>
                </a:solidFill>
                <a:latin typeface="Arial" panose="020B0604020202020204" pitchFamily="34" charset="0"/>
              </a:defRPr>
            </a:lvl5pPr>
            <a:lvl6pPr marL="2535974" indent="-230543" defTabSz="1227963" eaLnBrk="0" fontAlgn="base" hangingPunct="0">
              <a:spcBef>
                <a:spcPct val="0"/>
              </a:spcBef>
              <a:spcAft>
                <a:spcPct val="0"/>
              </a:spcAft>
              <a:defRPr sz="2400">
                <a:solidFill>
                  <a:schemeClr val="tx1"/>
                </a:solidFill>
                <a:latin typeface="Arial" panose="020B0604020202020204" pitchFamily="34" charset="0"/>
              </a:defRPr>
            </a:lvl6pPr>
            <a:lvl7pPr marL="2997060" indent="-230543" defTabSz="1227963" eaLnBrk="0" fontAlgn="base" hangingPunct="0">
              <a:spcBef>
                <a:spcPct val="0"/>
              </a:spcBef>
              <a:spcAft>
                <a:spcPct val="0"/>
              </a:spcAft>
              <a:defRPr sz="2400">
                <a:solidFill>
                  <a:schemeClr val="tx1"/>
                </a:solidFill>
                <a:latin typeface="Arial" panose="020B0604020202020204" pitchFamily="34" charset="0"/>
              </a:defRPr>
            </a:lvl7pPr>
            <a:lvl8pPr marL="3458147" indent="-230543" defTabSz="1227963" eaLnBrk="0" fontAlgn="base" hangingPunct="0">
              <a:spcBef>
                <a:spcPct val="0"/>
              </a:spcBef>
              <a:spcAft>
                <a:spcPct val="0"/>
              </a:spcAft>
              <a:defRPr sz="2400">
                <a:solidFill>
                  <a:schemeClr val="tx1"/>
                </a:solidFill>
                <a:latin typeface="Arial" panose="020B0604020202020204" pitchFamily="34" charset="0"/>
              </a:defRPr>
            </a:lvl8pPr>
            <a:lvl9pPr marL="3919233" indent="-230543" defTabSz="1227963" eaLnBrk="0" fontAlgn="base" hangingPunct="0">
              <a:spcBef>
                <a:spcPct val="0"/>
              </a:spcBef>
              <a:spcAft>
                <a:spcPct val="0"/>
              </a:spcAft>
              <a:defRPr sz="2400">
                <a:solidFill>
                  <a:schemeClr val="tx1"/>
                </a:solidFill>
                <a:latin typeface="Arial" panose="020B0604020202020204" pitchFamily="34" charset="0"/>
              </a:defRPr>
            </a:lvl9pPr>
          </a:lstStyle>
          <a:p>
            <a:fld id="{8E501AE8-65CB-4216-8BE2-10FEE655E5BC}" type="slidenum">
              <a:rPr lang="en-US" altLang="en-US" sz="1200">
                <a:solidFill>
                  <a:srgbClr val="455F51"/>
                </a:solidFill>
                <a:latin typeface="Century Gothic" panose="020B0502020202020204" pitchFamily="34" charset="0"/>
              </a:rPr>
              <a:pPr/>
              <a:t>5</a:t>
            </a:fld>
            <a:endParaRPr lang="en-US" altLang="en-US" sz="1200" dirty="0">
              <a:solidFill>
                <a:srgbClr val="455F51"/>
              </a:solidFill>
              <a:latin typeface="Century Gothic" panose="020B0502020202020204" pitchFamily="34" charset="0"/>
            </a:endParaRPr>
          </a:p>
        </p:txBody>
      </p:sp>
    </p:spTree>
    <p:extLst>
      <p:ext uri="{BB962C8B-B14F-4D97-AF65-F5344CB8AC3E}">
        <p14:creationId xmlns:p14="http://schemas.microsoft.com/office/powerpoint/2010/main" val="3928010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graphic</a:t>
            </a:r>
            <a:r>
              <a:rPr lang="en-US" baseline="0" dirty="0"/>
              <a:t> response item provided is an example of the </a:t>
            </a:r>
            <a:r>
              <a:rPr lang="en-US" b="1" baseline="0" dirty="0"/>
              <a:t>“drag and drop” </a:t>
            </a:r>
            <a:r>
              <a:rPr lang="en-US" baseline="0" dirty="0"/>
              <a:t>response where students are asked to sort rational and irrational numbers by dragging the different responses from the bottom of the page into the proper column.   Another type of drag and drop item might require students to drag points from one location to another on a number line.  </a:t>
            </a:r>
            <a:endParaRPr lang="en-US" dirty="0"/>
          </a:p>
        </p:txBody>
      </p:sp>
      <p:sp>
        <p:nvSpPr>
          <p:cNvPr id="4" name="Slide Number Placeholder 3"/>
          <p:cNvSpPr>
            <a:spLocks noGrp="1"/>
          </p:cNvSpPr>
          <p:nvPr>
            <p:ph type="sldNum" sz="quarter" idx="10"/>
          </p:nvPr>
        </p:nvSpPr>
        <p:spPr/>
        <p:txBody>
          <a:bodyPr/>
          <a:lstStyle/>
          <a:p>
            <a:fld id="{D914945B-AD4B-4441-9213-1B3E0D3E6CA4}" type="slidenum">
              <a:rPr lang="en-US" smtClean="0"/>
              <a:t>49</a:t>
            </a:fld>
            <a:endParaRPr lang="en-US" dirty="0"/>
          </a:p>
        </p:txBody>
      </p:sp>
    </p:spTree>
    <p:extLst>
      <p:ext uri="{BB962C8B-B14F-4D97-AF65-F5344CB8AC3E}">
        <p14:creationId xmlns:p14="http://schemas.microsoft.com/office/powerpoint/2010/main" val="1638781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Equation items are used extensively throughout the mathematics</a:t>
            </a:r>
            <a:r>
              <a:rPr lang="en-US" baseline="0" dirty="0"/>
              <a:t> test.  In this item you are required to enter a valid statement that answers the question.  To enter an equation, students will click a button that is provided on the screen for each letter or symbol.   An example of a more complex process of solving an equation from information provided on a diagram is illustrated in the next example.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914945B-AD4B-4441-9213-1B3E0D3E6CA4}" type="slidenum">
              <a:rPr lang="en-US" smtClean="0"/>
              <a:t>50</a:t>
            </a:fld>
            <a:endParaRPr lang="en-US" dirty="0"/>
          </a:p>
        </p:txBody>
      </p:sp>
    </p:spTree>
    <p:extLst>
      <p:ext uri="{BB962C8B-B14F-4D97-AF65-F5344CB8AC3E}">
        <p14:creationId xmlns:p14="http://schemas.microsoft.com/office/powerpoint/2010/main" val="1283667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684608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057871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621140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14945B-AD4B-4441-9213-1B3E0D3E6CA4}"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1119603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informational resources listed are referenced throughout the PowerPoint.  </a:t>
            </a:r>
          </a:p>
          <a:p>
            <a:pPr marL="176193" indent="-176193">
              <a:buFont typeface="Arial" panose="020B0604020202020204" pitchFamily="34" charset="0"/>
              <a:buChar char="•"/>
            </a:pPr>
            <a:r>
              <a:rPr lang="en-US" dirty="0"/>
              <a:t>There</a:t>
            </a:r>
            <a:r>
              <a:rPr lang="en-US" baseline="0" dirty="0"/>
              <a:t> is an informational FSA Technology Moodle for teachers and administrators that can be accessed at the website provided on the slide.</a:t>
            </a:r>
          </a:p>
          <a:p>
            <a:pPr marL="176193" indent="-176193">
              <a:buFont typeface="Arial" panose="020B0604020202020204" pitchFamily="34" charset="0"/>
              <a:buChar char="•"/>
            </a:pPr>
            <a:r>
              <a:rPr lang="en-US" b="0" baseline="0" dirty="0"/>
              <a:t>CPALMS </a:t>
            </a:r>
            <a:r>
              <a:rPr lang="en-US" b="0" dirty="0"/>
              <a:t>is an online toolbox of information, vetted resources, and interactive tools that helps educators effectively implement teaching standards. It is the State of Florida’s official source for standards information and course descriptions.</a:t>
            </a:r>
          </a:p>
          <a:p>
            <a:pPr marL="176193" indent="-176193">
              <a:buFont typeface="Arial" panose="020B0604020202020204" pitchFamily="34" charset="0"/>
              <a:buChar char="•"/>
            </a:pPr>
            <a:r>
              <a:rPr lang="en-US" b="0" dirty="0"/>
              <a:t>FLDOE Assessment Website is</a:t>
            </a:r>
            <a:r>
              <a:rPr lang="en-US" b="0" baseline="0" dirty="0"/>
              <a:t> the official Florida Department of Education assessment website</a:t>
            </a:r>
          </a:p>
          <a:p>
            <a:pPr marL="176193" indent="-176193">
              <a:buFont typeface="Arial" panose="020B0604020202020204" pitchFamily="34" charset="0"/>
              <a:buChar char="•"/>
            </a:pPr>
            <a:r>
              <a:rPr lang="en-US" b="0" baseline="0" dirty="0"/>
              <a:t>FSA Portal is the website that provides access to resources that support all stakeholders in better understanding the expectations of the Florida Standards Assessment</a:t>
            </a:r>
          </a:p>
          <a:p>
            <a:pPr marL="176193" indent="-176193">
              <a:buFont typeface="Arial" panose="020B0604020202020204" pitchFamily="34" charset="0"/>
              <a:buChar char="•"/>
            </a:pPr>
            <a:r>
              <a:rPr lang="en-US" b="0" baseline="0" dirty="0"/>
              <a:t>Florida STEM Wikispaces is the Florida Department of Education Mathematics, Science, and STEM Wikispace.  FSA guidance tools can be found under the Podcasts, Vodcasts, Online Meeting Archives and Note tab on the right side of the webpage screen.</a:t>
            </a:r>
            <a:endParaRPr lang="en-US" b="0" dirty="0"/>
          </a:p>
        </p:txBody>
      </p:sp>
      <p:sp>
        <p:nvSpPr>
          <p:cNvPr id="4" name="Slide Number Placeholder 3"/>
          <p:cNvSpPr>
            <a:spLocks noGrp="1"/>
          </p:cNvSpPr>
          <p:nvPr>
            <p:ph type="sldNum" sz="quarter" idx="10"/>
          </p:nvPr>
        </p:nvSpPr>
        <p:spPr/>
        <p:txBody>
          <a:bodyPr/>
          <a:lstStyle/>
          <a:p>
            <a:fld id="{D914945B-AD4B-4441-9213-1B3E0D3E6CA4}"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992752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B281D8-C18D-F74B-AD8B-9C897D879488}" type="slidenum">
              <a:rPr lang="en-US" smtClean="0"/>
              <a:t>63</a:t>
            </a:fld>
            <a:endParaRPr lang="en-US" dirty="0"/>
          </a:p>
        </p:txBody>
      </p:sp>
    </p:spTree>
    <p:extLst>
      <p:ext uri="{BB962C8B-B14F-4D97-AF65-F5344CB8AC3E}">
        <p14:creationId xmlns:p14="http://schemas.microsoft.com/office/powerpoint/2010/main" val="598503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9265" indent="-288179">
              <a:defRPr sz="2400">
                <a:solidFill>
                  <a:schemeClr val="tx1"/>
                </a:solidFill>
                <a:latin typeface="Arial" panose="020B0604020202020204" pitchFamily="34" charset="0"/>
              </a:defRPr>
            </a:lvl2pPr>
            <a:lvl3pPr marL="1152716" indent="-230543">
              <a:defRPr sz="2400">
                <a:solidFill>
                  <a:schemeClr val="tx1"/>
                </a:solidFill>
                <a:latin typeface="Arial" panose="020B0604020202020204" pitchFamily="34" charset="0"/>
              </a:defRPr>
            </a:lvl3pPr>
            <a:lvl4pPr marL="1613802" indent="-230543">
              <a:defRPr sz="2400">
                <a:solidFill>
                  <a:schemeClr val="tx1"/>
                </a:solidFill>
                <a:latin typeface="Arial" panose="020B0604020202020204" pitchFamily="34" charset="0"/>
              </a:defRPr>
            </a:lvl4pPr>
            <a:lvl5pPr marL="2074888" indent="-230543">
              <a:defRPr sz="2400">
                <a:solidFill>
                  <a:schemeClr val="tx1"/>
                </a:solidFill>
                <a:latin typeface="Arial" panose="020B0604020202020204" pitchFamily="34" charset="0"/>
              </a:defRPr>
            </a:lvl5pPr>
            <a:lvl6pPr marL="2535974" indent="-230543" defTabSz="1227963" eaLnBrk="0" fontAlgn="base" hangingPunct="0">
              <a:spcBef>
                <a:spcPct val="0"/>
              </a:spcBef>
              <a:spcAft>
                <a:spcPct val="0"/>
              </a:spcAft>
              <a:defRPr sz="2400">
                <a:solidFill>
                  <a:schemeClr val="tx1"/>
                </a:solidFill>
                <a:latin typeface="Arial" panose="020B0604020202020204" pitchFamily="34" charset="0"/>
              </a:defRPr>
            </a:lvl6pPr>
            <a:lvl7pPr marL="2997060" indent="-230543" defTabSz="1227963" eaLnBrk="0" fontAlgn="base" hangingPunct="0">
              <a:spcBef>
                <a:spcPct val="0"/>
              </a:spcBef>
              <a:spcAft>
                <a:spcPct val="0"/>
              </a:spcAft>
              <a:defRPr sz="2400">
                <a:solidFill>
                  <a:schemeClr val="tx1"/>
                </a:solidFill>
                <a:latin typeface="Arial" panose="020B0604020202020204" pitchFamily="34" charset="0"/>
              </a:defRPr>
            </a:lvl7pPr>
            <a:lvl8pPr marL="3458147" indent="-230543" defTabSz="1227963" eaLnBrk="0" fontAlgn="base" hangingPunct="0">
              <a:spcBef>
                <a:spcPct val="0"/>
              </a:spcBef>
              <a:spcAft>
                <a:spcPct val="0"/>
              </a:spcAft>
              <a:defRPr sz="2400">
                <a:solidFill>
                  <a:schemeClr val="tx1"/>
                </a:solidFill>
                <a:latin typeface="Arial" panose="020B0604020202020204" pitchFamily="34" charset="0"/>
              </a:defRPr>
            </a:lvl8pPr>
            <a:lvl9pPr marL="3919233" indent="-230543" defTabSz="1227963" eaLnBrk="0" fontAlgn="base" hangingPunct="0">
              <a:spcBef>
                <a:spcPct val="0"/>
              </a:spcBef>
              <a:spcAft>
                <a:spcPct val="0"/>
              </a:spcAft>
              <a:defRPr sz="2400">
                <a:solidFill>
                  <a:schemeClr val="tx1"/>
                </a:solidFill>
                <a:latin typeface="Arial" panose="020B0604020202020204" pitchFamily="34" charset="0"/>
              </a:defRPr>
            </a:lvl9pPr>
          </a:lstStyle>
          <a:p>
            <a:fld id="{57766C25-0451-4427-80CF-CBED59B525EF}" type="slidenum">
              <a:rPr lang="en-US" altLang="en-US" sz="1200">
                <a:solidFill>
                  <a:srgbClr val="455F51"/>
                </a:solidFill>
                <a:latin typeface="Century Gothic" panose="020B0502020202020204" pitchFamily="34" charset="0"/>
              </a:rPr>
              <a:pPr/>
              <a:t>6</a:t>
            </a:fld>
            <a:endParaRPr lang="en-US" altLang="en-US" sz="1200" dirty="0">
              <a:solidFill>
                <a:srgbClr val="455F51"/>
              </a:solidFill>
              <a:latin typeface="Century Gothic" panose="020B0502020202020204" pitchFamily="34" charset="0"/>
            </a:endParaRPr>
          </a:p>
        </p:txBody>
      </p:sp>
    </p:spTree>
    <p:extLst>
      <p:ext uri="{BB962C8B-B14F-4D97-AF65-F5344CB8AC3E}">
        <p14:creationId xmlns:p14="http://schemas.microsoft.com/office/powerpoint/2010/main" val="700396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9265" indent="-288179">
              <a:defRPr sz="2400">
                <a:solidFill>
                  <a:schemeClr val="tx1"/>
                </a:solidFill>
                <a:latin typeface="Arial" panose="020B0604020202020204" pitchFamily="34" charset="0"/>
              </a:defRPr>
            </a:lvl2pPr>
            <a:lvl3pPr marL="1152716" indent="-230543">
              <a:defRPr sz="2400">
                <a:solidFill>
                  <a:schemeClr val="tx1"/>
                </a:solidFill>
                <a:latin typeface="Arial" panose="020B0604020202020204" pitchFamily="34" charset="0"/>
              </a:defRPr>
            </a:lvl3pPr>
            <a:lvl4pPr marL="1613802" indent="-230543">
              <a:defRPr sz="2400">
                <a:solidFill>
                  <a:schemeClr val="tx1"/>
                </a:solidFill>
                <a:latin typeface="Arial" panose="020B0604020202020204" pitchFamily="34" charset="0"/>
              </a:defRPr>
            </a:lvl4pPr>
            <a:lvl5pPr marL="2074888" indent="-230543">
              <a:defRPr sz="2400">
                <a:solidFill>
                  <a:schemeClr val="tx1"/>
                </a:solidFill>
                <a:latin typeface="Arial" panose="020B0604020202020204" pitchFamily="34" charset="0"/>
              </a:defRPr>
            </a:lvl5pPr>
            <a:lvl6pPr marL="2535974" indent="-230543" defTabSz="1227963" eaLnBrk="0" fontAlgn="base" hangingPunct="0">
              <a:spcBef>
                <a:spcPct val="0"/>
              </a:spcBef>
              <a:spcAft>
                <a:spcPct val="0"/>
              </a:spcAft>
              <a:defRPr sz="2400">
                <a:solidFill>
                  <a:schemeClr val="tx1"/>
                </a:solidFill>
                <a:latin typeface="Arial" panose="020B0604020202020204" pitchFamily="34" charset="0"/>
              </a:defRPr>
            </a:lvl6pPr>
            <a:lvl7pPr marL="2997060" indent="-230543" defTabSz="1227963" eaLnBrk="0" fontAlgn="base" hangingPunct="0">
              <a:spcBef>
                <a:spcPct val="0"/>
              </a:spcBef>
              <a:spcAft>
                <a:spcPct val="0"/>
              </a:spcAft>
              <a:defRPr sz="2400">
                <a:solidFill>
                  <a:schemeClr val="tx1"/>
                </a:solidFill>
                <a:latin typeface="Arial" panose="020B0604020202020204" pitchFamily="34" charset="0"/>
              </a:defRPr>
            </a:lvl7pPr>
            <a:lvl8pPr marL="3458147" indent="-230543" defTabSz="1227963" eaLnBrk="0" fontAlgn="base" hangingPunct="0">
              <a:spcBef>
                <a:spcPct val="0"/>
              </a:spcBef>
              <a:spcAft>
                <a:spcPct val="0"/>
              </a:spcAft>
              <a:defRPr sz="2400">
                <a:solidFill>
                  <a:schemeClr val="tx1"/>
                </a:solidFill>
                <a:latin typeface="Arial" panose="020B0604020202020204" pitchFamily="34" charset="0"/>
              </a:defRPr>
            </a:lvl8pPr>
            <a:lvl9pPr marL="3919233" indent="-230543" defTabSz="1227963" eaLnBrk="0" fontAlgn="base" hangingPunct="0">
              <a:spcBef>
                <a:spcPct val="0"/>
              </a:spcBef>
              <a:spcAft>
                <a:spcPct val="0"/>
              </a:spcAft>
              <a:defRPr sz="2400">
                <a:solidFill>
                  <a:schemeClr val="tx1"/>
                </a:solidFill>
                <a:latin typeface="Arial" panose="020B0604020202020204" pitchFamily="34" charset="0"/>
              </a:defRPr>
            </a:lvl9pPr>
          </a:lstStyle>
          <a:p>
            <a:fld id="{260CF63D-33CE-4090-97E5-21E35B3A493A}" type="slidenum">
              <a:rPr lang="en-US" altLang="en-US" sz="1200">
                <a:solidFill>
                  <a:srgbClr val="455F51"/>
                </a:solidFill>
                <a:latin typeface="Century Gothic" panose="020B0502020202020204" pitchFamily="34" charset="0"/>
              </a:rPr>
              <a:pPr/>
              <a:t>7</a:t>
            </a:fld>
            <a:endParaRPr lang="en-US" altLang="en-US" sz="1200" dirty="0">
              <a:solidFill>
                <a:srgbClr val="455F51"/>
              </a:solidFill>
              <a:latin typeface="Century Gothic" panose="020B0502020202020204" pitchFamily="34" charset="0"/>
            </a:endParaRPr>
          </a:p>
        </p:txBody>
      </p:sp>
    </p:spTree>
    <p:extLst>
      <p:ext uri="{BB962C8B-B14F-4D97-AF65-F5344CB8AC3E}">
        <p14:creationId xmlns:p14="http://schemas.microsoft.com/office/powerpoint/2010/main" val="113637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All students are being taught the new standards, and the state snapshot of their learning is assessed in grades 3-11.</a:t>
            </a:r>
          </a:p>
          <a:p>
            <a:endParaRPr lang="en-US" altLang="en-US" dirty="0"/>
          </a:p>
          <a:p>
            <a:r>
              <a:rPr lang="en-US" altLang="en-US" dirty="0"/>
              <a:t>Students in K-2 are engaged in learning tasks to prepare them for these state assessments, and will have multiple opportunities to practice!</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1A2257D-89EA-459C-8D27-F95F306EFF86}" type="slidenum">
              <a:rPr lang="en-US" altLang="en-US" smtClean="0">
                <a:solidFill>
                  <a:srgbClr val="455F51"/>
                </a:solidFill>
              </a:rPr>
              <a:pPr/>
              <a:t>8</a:t>
            </a:fld>
            <a:endParaRPr lang="en-US" altLang="en-US" dirty="0">
              <a:solidFill>
                <a:srgbClr val="455F51"/>
              </a:solidFill>
            </a:endParaRPr>
          </a:p>
        </p:txBody>
      </p:sp>
    </p:spTree>
    <p:extLst>
      <p:ext uri="{BB962C8B-B14F-4D97-AF65-F5344CB8AC3E}">
        <p14:creationId xmlns:p14="http://schemas.microsoft.com/office/powerpoint/2010/main" val="1903719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989336-2282-4263-9C65-2E4AC0310925}" type="slidenum">
              <a:rPr lang="en-US" altLang="en-US" smtClean="0">
                <a:solidFill>
                  <a:srgbClr val="000000"/>
                </a:solidFill>
              </a:rPr>
              <a:pPr/>
              <a:t>15</a:t>
            </a:fld>
            <a:endParaRPr lang="en-US" altLang="en-US" dirty="0">
              <a:solidFill>
                <a:srgbClr val="000000"/>
              </a:solidFill>
            </a:endParaRPr>
          </a:p>
        </p:txBody>
      </p:sp>
    </p:spTree>
    <p:extLst>
      <p:ext uri="{BB962C8B-B14F-4D97-AF65-F5344CB8AC3E}">
        <p14:creationId xmlns:p14="http://schemas.microsoft.com/office/powerpoint/2010/main" val="1841457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Students will read a stimulus about a single topic.  A stimulus consists of several texts written on a single topic.  The stimulus should consist of information or literary fiction or nonfiction from 2-4 texts and can cover a wide array of topics.  After reading the stimulus, the students will respond to a writing prompt in which they will be required to synthesize  provide information on a topic or take a stance to support an opinion or argument citing specific evidence from the texts to support their ideas.  </a:t>
            </a:r>
          </a:p>
        </p:txBody>
      </p:sp>
      <p:sp>
        <p:nvSpPr>
          <p:cNvPr id="4" name="Slide Number Placeholder 3"/>
          <p:cNvSpPr>
            <a:spLocks noGrp="1"/>
          </p:cNvSpPr>
          <p:nvPr>
            <p:ph type="sldNum" sz="quarter" idx="10"/>
          </p:nvPr>
        </p:nvSpPr>
        <p:spPr/>
        <p:txBody>
          <a:bodyPr/>
          <a:lstStyle/>
          <a:p>
            <a:fld id="{D914945B-AD4B-4441-9213-1B3E0D3E6CA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693446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50/50 informational (non-fiction) 50% literature (fiction)</a:t>
            </a:r>
          </a:p>
          <a:p>
            <a:pPr eaLnBrk="1" hangingPunct="1"/>
            <a:endParaRPr lang="en-US" altLang="en-US" dirty="0"/>
          </a:p>
          <a:p>
            <a:pPr eaLnBrk="1" hangingPunct="1"/>
            <a:r>
              <a:rPr lang="en-US" altLang="en-US" dirty="0"/>
              <a:t>Academic vocabulary:   (Isabel Beck’s vocabulary research)</a:t>
            </a:r>
          </a:p>
          <a:p>
            <a:pPr eaLnBrk="1" hangingPunct="1"/>
            <a:endParaRPr lang="en-US" altLang="en-US" dirty="0"/>
          </a:p>
          <a:p>
            <a:pPr eaLnBrk="1" hangingPunct="1"/>
            <a:r>
              <a:rPr lang="en-US" altLang="en-US" dirty="0"/>
              <a:t>Tier 1 – everyday speech, usually learned in the early grades</a:t>
            </a:r>
          </a:p>
          <a:p>
            <a:pPr eaLnBrk="1" hangingPunct="1"/>
            <a:r>
              <a:rPr lang="en-US" altLang="en-US" dirty="0"/>
              <a:t>Tier 2 – academic vocabulary – more likely to appear in written text than in speech – all sorts of texts – SS, information text, technical texts, literary texts – they represent subtle or precise ways to say relatively simple things (like saunter for walk)  highly generalizable across many types of text – and across content</a:t>
            </a:r>
          </a:p>
          <a:p>
            <a:pPr eaLnBrk="1" hangingPunct="1"/>
            <a:r>
              <a:rPr lang="en-US" altLang="en-US" dirty="0"/>
              <a:t>Tier 3 – domain/content specific/field of study</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9265" indent="-288179">
              <a:defRPr sz="2400">
                <a:solidFill>
                  <a:schemeClr val="tx1"/>
                </a:solidFill>
                <a:latin typeface="Arial" panose="020B0604020202020204" pitchFamily="34" charset="0"/>
              </a:defRPr>
            </a:lvl2pPr>
            <a:lvl3pPr marL="1152716" indent="-230543">
              <a:defRPr sz="2400">
                <a:solidFill>
                  <a:schemeClr val="tx1"/>
                </a:solidFill>
                <a:latin typeface="Arial" panose="020B0604020202020204" pitchFamily="34" charset="0"/>
              </a:defRPr>
            </a:lvl3pPr>
            <a:lvl4pPr marL="1613802" indent="-230543">
              <a:defRPr sz="2400">
                <a:solidFill>
                  <a:schemeClr val="tx1"/>
                </a:solidFill>
                <a:latin typeface="Arial" panose="020B0604020202020204" pitchFamily="34" charset="0"/>
              </a:defRPr>
            </a:lvl4pPr>
            <a:lvl5pPr marL="2074888" indent="-230543">
              <a:defRPr sz="2400">
                <a:solidFill>
                  <a:schemeClr val="tx1"/>
                </a:solidFill>
                <a:latin typeface="Arial" panose="020B0604020202020204" pitchFamily="34" charset="0"/>
              </a:defRPr>
            </a:lvl5pPr>
            <a:lvl6pPr marL="2535974" indent="-230543" defTabSz="1227963" eaLnBrk="0" fontAlgn="base" hangingPunct="0">
              <a:spcBef>
                <a:spcPct val="0"/>
              </a:spcBef>
              <a:spcAft>
                <a:spcPct val="0"/>
              </a:spcAft>
              <a:defRPr sz="2400">
                <a:solidFill>
                  <a:schemeClr val="tx1"/>
                </a:solidFill>
                <a:latin typeface="Arial" panose="020B0604020202020204" pitchFamily="34" charset="0"/>
              </a:defRPr>
            </a:lvl6pPr>
            <a:lvl7pPr marL="2997060" indent="-230543" defTabSz="1227963" eaLnBrk="0" fontAlgn="base" hangingPunct="0">
              <a:spcBef>
                <a:spcPct val="0"/>
              </a:spcBef>
              <a:spcAft>
                <a:spcPct val="0"/>
              </a:spcAft>
              <a:defRPr sz="2400">
                <a:solidFill>
                  <a:schemeClr val="tx1"/>
                </a:solidFill>
                <a:latin typeface="Arial" panose="020B0604020202020204" pitchFamily="34" charset="0"/>
              </a:defRPr>
            </a:lvl7pPr>
            <a:lvl8pPr marL="3458147" indent="-230543" defTabSz="1227963" eaLnBrk="0" fontAlgn="base" hangingPunct="0">
              <a:spcBef>
                <a:spcPct val="0"/>
              </a:spcBef>
              <a:spcAft>
                <a:spcPct val="0"/>
              </a:spcAft>
              <a:defRPr sz="2400">
                <a:solidFill>
                  <a:schemeClr val="tx1"/>
                </a:solidFill>
                <a:latin typeface="Arial" panose="020B0604020202020204" pitchFamily="34" charset="0"/>
              </a:defRPr>
            </a:lvl8pPr>
            <a:lvl9pPr marL="3919233" indent="-230543" defTabSz="1227963" eaLnBrk="0" fontAlgn="base" hangingPunct="0">
              <a:spcBef>
                <a:spcPct val="0"/>
              </a:spcBef>
              <a:spcAft>
                <a:spcPct val="0"/>
              </a:spcAft>
              <a:defRPr sz="2400">
                <a:solidFill>
                  <a:schemeClr val="tx1"/>
                </a:solidFill>
                <a:latin typeface="Arial" panose="020B0604020202020204" pitchFamily="34" charset="0"/>
              </a:defRPr>
            </a:lvl9pPr>
          </a:lstStyle>
          <a:p>
            <a:fld id="{E4547460-6F6A-4FD6-BCD0-88D0DAD11508}" type="slidenum">
              <a:rPr lang="en-US" altLang="en-US" sz="1200">
                <a:solidFill>
                  <a:srgbClr val="455F51"/>
                </a:solidFill>
                <a:latin typeface="Century Gothic" panose="020B0502020202020204" pitchFamily="34" charset="0"/>
              </a:rPr>
              <a:pPr/>
              <a:t>21</a:t>
            </a:fld>
            <a:endParaRPr lang="en-US" altLang="en-US" sz="1200" dirty="0">
              <a:solidFill>
                <a:srgbClr val="455F51"/>
              </a:solidFill>
              <a:latin typeface="Century Gothic" panose="020B0502020202020204" pitchFamily="34" charset="0"/>
            </a:endParaRPr>
          </a:p>
        </p:txBody>
      </p:sp>
    </p:spTree>
    <p:extLst>
      <p:ext uri="{BB962C8B-B14F-4D97-AF65-F5344CB8AC3E}">
        <p14:creationId xmlns:p14="http://schemas.microsoft.com/office/powerpoint/2010/main" val="2374704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3581705"/>
            <a:ext cx="8246070" cy="1527050"/>
          </a:xfrm>
          <a:effectLst>
            <a:outerShdw blurRad="50800" dist="38100" dir="2700000" algn="ctr" rotWithShape="0">
              <a:schemeClr val="tx1">
                <a:alpha val="68000"/>
              </a:scheme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5108755"/>
            <a:ext cx="8246070" cy="1068935"/>
          </a:xfrm>
        </p:spPr>
        <p:txBody>
          <a:bodyPr>
            <a:normAutofit/>
          </a:bodyPr>
          <a:lstStyle>
            <a:lvl1pPr marL="0" indent="0" algn="r">
              <a:buNone/>
              <a:defRPr sz="2800">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610820"/>
          </a:xfrm>
        </p:spPr>
        <p:txBody>
          <a:bodyPr>
            <a:normAutofit/>
          </a:bodyPr>
          <a:lstStyle>
            <a:lvl1pPr algn="l">
              <a:defRPr sz="3600">
                <a:solidFill>
                  <a:srgbClr val="FFFF00"/>
                </a:solidFill>
              </a:defRPr>
            </a:lvl1pPr>
          </a:lstStyle>
          <a:p>
            <a:r>
              <a:rPr lang="en-US" dirty="0"/>
              <a:t>Click to edit Master title style</a:t>
            </a:r>
          </a:p>
        </p:txBody>
      </p:sp>
      <p:sp>
        <p:nvSpPr>
          <p:cNvPr id="3" name="Content Placeholder 2"/>
          <p:cNvSpPr>
            <a:spLocks noGrp="1"/>
          </p:cNvSpPr>
          <p:nvPr>
            <p:ph idx="1"/>
          </p:nvPr>
        </p:nvSpPr>
        <p:spPr>
          <a:xfrm>
            <a:off x="448965" y="1596540"/>
            <a:ext cx="8229600"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1" y="374900"/>
            <a:ext cx="6719018" cy="868839"/>
          </a:xfrm>
        </p:spPr>
        <p:txBody>
          <a:bodyPr>
            <a:normAutofit/>
          </a:bodyPr>
          <a:lstStyle>
            <a:lvl1pPr algn="l">
              <a:defRPr sz="3600">
                <a:solidFill>
                  <a:srgbClr val="FFFF00"/>
                </a:solidFill>
              </a:defRPr>
            </a:lvl1pPr>
          </a:lstStyle>
          <a:p>
            <a:r>
              <a:rPr lang="en-US" dirty="0"/>
              <a:t>Click to edit Master title style</a:t>
            </a:r>
          </a:p>
        </p:txBody>
      </p:sp>
      <p:sp>
        <p:nvSpPr>
          <p:cNvPr id="3" name="Content Placeholder 2"/>
          <p:cNvSpPr>
            <a:spLocks noGrp="1"/>
          </p:cNvSpPr>
          <p:nvPr>
            <p:ph idx="1"/>
          </p:nvPr>
        </p:nvSpPr>
        <p:spPr>
          <a:xfrm>
            <a:off x="1823312" y="1138425"/>
            <a:ext cx="6719018" cy="503926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2/25/2018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532180"/>
          </a:xfrm>
        </p:spPr>
        <p:txBody>
          <a:bodyPr>
            <a:normAutofit/>
          </a:bodyPr>
          <a:lstStyle>
            <a:lvl1pPr algn="l">
              <a:defRPr sz="3600">
                <a:solidFill>
                  <a:srgbClr val="FFFF00"/>
                </a:solidFill>
              </a:defRPr>
            </a:lvl1pPr>
          </a:lstStyle>
          <a:p>
            <a:r>
              <a:rPr lang="en-US" dirty="0"/>
              <a:t>Click to edit Master title style</a:t>
            </a:r>
          </a:p>
        </p:txBody>
      </p:sp>
      <p:sp>
        <p:nvSpPr>
          <p:cNvPr id="3" name="Text Placeholder 2"/>
          <p:cNvSpPr>
            <a:spLocks noGrp="1"/>
          </p:cNvSpPr>
          <p:nvPr>
            <p:ph type="body" idx="1"/>
          </p:nvPr>
        </p:nvSpPr>
        <p:spPr>
          <a:xfrm>
            <a:off x="448965" y="157749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20736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157749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20736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2/25/2018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2/25/2018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2/25/2018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hyperlink" Target="http://www.fldoe.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fldoe.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hyperlink" Target="http://www.fldoe.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fsassessments.org/about-the-fsas.stml#fact-sheet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fsassessments.org/about-the-fsas.stml#fact-sheet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hyperlink" Target="https://tinyurl.com/q3s9xdm"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fsassessments.org/students-and-families/practice-tests/index.stml"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fldoe.org/"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hyperlink" Target="https://fsassessments.org/" TargetMode="External"/><Relationship Id="rId5" Type="http://schemas.openxmlformats.org/officeDocument/2006/relationships/hyperlink" Target="http://www.fldoe.org/accountability/assessments/index.stml" TargetMode="External"/><Relationship Id="rId4" Type="http://schemas.openxmlformats.org/officeDocument/2006/relationships/hyperlink" Target="http://www.cpalms.org/Public/"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mailto:Hindsdy@pcsb.org" TargetMode="Externa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82820" y="222195"/>
            <a:ext cx="3516557" cy="3970329"/>
          </a:xfrm>
          <a:solidFill>
            <a:srgbClr val="FFFF00"/>
          </a:solidFill>
          <a:ln>
            <a:solidFill>
              <a:schemeClr val="tx1"/>
            </a:solidFill>
          </a:ln>
        </p:spPr>
        <p:txBody>
          <a:bodyPr>
            <a:noAutofit/>
          </a:bodyPr>
          <a:lstStyle/>
          <a:p>
            <a:pPr algn="ctr"/>
            <a:r>
              <a:rPr lang="en-US" altLang="en-US" b="1" dirty="0">
                <a:solidFill>
                  <a:schemeClr val="tx1"/>
                </a:solidFill>
                <a:latin typeface="Calibri" panose="020F0502020204030204" pitchFamily="34" charset="0"/>
                <a:cs typeface="Calibri" panose="020F0502020204030204" pitchFamily="34" charset="0"/>
              </a:rPr>
              <a:t>The </a:t>
            </a:r>
            <a:br>
              <a:rPr lang="en-US" altLang="en-US" b="1" dirty="0">
                <a:solidFill>
                  <a:schemeClr val="tx1"/>
                </a:solidFill>
                <a:latin typeface="Calibri" panose="020F0502020204030204" pitchFamily="34" charset="0"/>
                <a:cs typeface="Calibri" panose="020F0502020204030204" pitchFamily="34" charset="0"/>
              </a:rPr>
            </a:br>
            <a:r>
              <a:rPr lang="en-US" altLang="en-US" b="1" dirty="0">
                <a:solidFill>
                  <a:schemeClr val="tx1"/>
                </a:solidFill>
                <a:latin typeface="Calibri" panose="020F0502020204030204" pitchFamily="34" charset="0"/>
                <a:cs typeface="Calibri" panose="020F0502020204030204" pitchFamily="34" charset="0"/>
              </a:rPr>
              <a:t>Florida </a:t>
            </a:r>
            <a:br>
              <a:rPr lang="en-US" altLang="en-US" b="1" dirty="0">
                <a:solidFill>
                  <a:schemeClr val="tx1"/>
                </a:solidFill>
                <a:latin typeface="Calibri" panose="020F0502020204030204" pitchFamily="34" charset="0"/>
                <a:cs typeface="Calibri" panose="020F0502020204030204" pitchFamily="34" charset="0"/>
              </a:rPr>
            </a:br>
            <a:r>
              <a:rPr lang="en-US" altLang="en-US" b="1" dirty="0">
                <a:solidFill>
                  <a:schemeClr val="tx1"/>
                </a:solidFill>
                <a:latin typeface="Calibri" panose="020F0502020204030204" pitchFamily="34" charset="0"/>
                <a:cs typeface="Calibri" panose="020F0502020204030204" pitchFamily="34" charset="0"/>
              </a:rPr>
              <a:t>Standards:</a:t>
            </a:r>
            <a:br>
              <a:rPr lang="en-US" altLang="en-US" b="1" dirty="0">
                <a:solidFill>
                  <a:schemeClr val="tx1"/>
                </a:solidFill>
                <a:latin typeface="Calibri" panose="020F0502020204030204" pitchFamily="34" charset="0"/>
                <a:cs typeface="Calibri" panose="020F0502020204030204" pitchFamily="34" charset="0"/>
              </a:rPr>
            </a:br>
            <a:r>
              <a:rPr lang="en-US" altLang="en-US" b="1" dirty="0">
                <a:solidFill>
                  <a:schemeClr val="tx1"/>
                </a:solidFill>
                <a:latin typeface="Calibri" panose="020F0502020204030204" pitchFamily="34" charset="0"/>
                <a:cs typeface="Calibri" panose="020F0502020204030204" pitchFamily="34" charset="0"/>
              </a:rPr>
              <a:t>What Every </a:t>
            </a:r>
            <a:br>
              <a:rPr lang="en-US" altLang="en-US" b="1" dirty="0">
                <a:solidFill>
                  <a:schemeClr val="tx1"/>
                </a:solidFill>
                <a:latin typeface="Calibri" panose="020F0502020204030204" pitchFamily="34" charset="0"/>
                <a:cs typeface="Calibri" panose="020F0502020204030204" pitchFamily="34" charset="0"/>
              </a:rPr>
            </a:br>
            <a:r>
              <a:rPr lang="en-US" altLang="en-US" b="1" dirty="0">
                <a:solidFill>
                  <a:schemeClr val="tx1"/>
                </a:solidFill>
                <a:latin typeface="Calibri" panose="020F0502020204030204" pitchFamily="34" charset="0"/>
                <a:cs typeface="Calibri" panose="020F0502020204030204" pitchFamily="34" charset="0"/>
              </a:rPr>
              <a:t>Parent Should </a:t>
            </a:r>
            <a:br>
              <a:rPr lang="en-US" altLang="en-US" b="1" dirty="0">
                <a:solidFill>
                  <a:schemeClr val="tx1"/>
                </a:solidFill>
                <a:latin typeface="Calibri" panose="020F0502020204030204" pitchFamily="34" charset="0"/>
                <a:cs typeface="Calibri" panose="020F0502020204030204" pitchFamily="34" charset="0"/>
              </a:rPr>
            </a:br>
            <a:r>
              <a:rPr lang="en-US" altLang="en-US" b="1" dirty="0">
                <a:solidFill>
                  <a:schemeClr val="tx1"/>
                </a:solidFill>
                <a:latin typeface="Calibri" panose="020F0502020204030204" pitchFamily="34" charset="0"/>
                <a:cs typeface="Calibri" panose="020F0502020204030204" pitchFamily="34" charset="0"/>
              </a:rPr>
              <a:t>Know</a:t>
            </a:r>
            <a:endParaRPr lang="en-US" b="1" dirty="0">
              <a:solidFill>
                <a:schemeClr val="tx1"/>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4724705" y="4956050"/>
            <a:ext cx="4173318" cy="1527050"/>
          </a:xfrm>
          <a:solidFill>
            <a:srgbClr val="FFFFCC"/>
          </a:solidFill>
        </p:spPr>
        <p:txBody>
          <a:bodyPr>
            <a:normAutofit lnSpcReduction="10000"/>
          </a:bodyPr>
          <a:lstStyle/>
          <a:p>
            <a:pPr algn="ctr" defTabSz="914484">
              <a:buClr>
                <a:schemeClr val="accent6">
                  <a:lumMod val="75000"/>
                </a:schemeClr>
              </a:buClr>
              <a:defRPr/>
            </a:pPr>
            <a:r>
              <a:rPr lang="en-US" b="1" i="1" dirty="0">
                <a:solidFill>
                  <a:schemeClr val="tx1"/>
                </a:solidFill>
                <a:latin typeface="Calibri" panose="020F0502020204030204" pitchFamily="34" charset="0"/>
                <a:cs typeface="Calibri" panose="020F0502020204030204" pitchFamily="34" charset="0"/>
              </a:rPr>
              <a:t>Dywayne B. Hinds, Ed.D.</a:t>
            </a:r>
          </a:p>
          <a:p>
            <a:pPr algn="ctr" defTabSz="914484">
              <a:buClr>
                <a:schemeClr val="accent6">
                  <a:lumMod val="75000"/>
                </a:schemeClr>
              </a:buClr>
              <a:defRPr/>
            </a:pPr>
            <a:r>
              <a:rPr lang="en-US" i="1" dirty="0">
                <a:solidFill>
                  <a:schemeClr val="tx1"/>
                </a:solidFill>
                <a:latin typeface="Calibri" panose="020F0502020204030204" pitchFamily="34" charset="0"/>
                <a:cs typeface="Calibri" panose="020F0502020204030204" pitchFamily="34" charset="0"/>
              </a:rPr>
              <a:t>Executive Director, </a:t>
            </a:r>
          </a:p>
          <a:p>
            <a:pPr algn="ctr" defTabSz="914484">
              <a:buClr>
                <a:schemeClr val="accent6">
                  <a:lumMod val="75000"/>
                </a:schemeClr>
              </a:buClr>
              <a:defRPr/>
            </a:pPr>
            <a:r>
              <a:rPr lang="en-US" i="1" dirty="0">
                <a:solidFill>
                  <a:schemeClr val="tx1"/>
                </a:solidFill>
                <a:latin typeface="Calibri" panose="020F0502020204030204" pitchFamily="34" charset="0"/>
                <a:cs typeface="Calibri" panose="020F0502020204030204" pitchFamily="34" charset="0"/>
              </a:rPr>
              <a:t>Middle School Education</a:t>
            </a:r>
          </a:p>
          <a:p>
            <a:endParaRPr lang="en-US"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601670" y="5960278"/>
            <a:ext cx="2443280" cy="876478"/>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ctr"/>
            <a:r>
              <a:rPr lang="en-US" b="1" dirty="0">
                <a:solidFill>
                  <a:schemeClr val="tx1"/>
                </a:solidFill>
              </a:rPr>
              <a:t>Achievement Levels and FSA Scale Scores</a:t>
            </a:r>
          </a:p>
        </p:txBody>
      </p:sp>
      <p:sp>
        <p:nvSpPr>
          <p:cNvPr id="3" name="Content Placeholder 2"/>
          <p:cNvSpPr>
            <a:spLocks noGrp="1"/>
          </p:cNvSpPr>
          <p:nvPr>
            <p:ph idx="1"/>
          </p:nvPr>
        </p:nvSpPr>
        <p:spPr>
          <a:xfrm>
            <a:off x="270360" y="1749245"/>
            <a:ext cx="8586808" cy="3054100"/>
          </a:xfrm>
          <a:solidFill>
            <a:schemeClr val="accent3">
              <a:lumMod val="20000"/>
              <a:lumOff val="80000"/>
            </a:schemeClr>
          </a:solidFill>
        </p:spPr>
        <p:txBody>
          <a:bodyPr>
            <a:normAutofit lnSpcReduction="10000"/>
          </a:bodyPr>
          <a:lstStyle/>
          <a:p>
            <a:r>
              <a:rPr lang="en-US" dirty="0">
                <a:solidFill>
                  <a:schemeClr val="tx1"/>
                </a:solidFill>
              </a:rPr>
              <a:t>Student performance on Florida’s statewide assessments is categorized into five achievement levels. The table below provides information regarding student performance at each achievement level; this information is provided on student reports so that students, parents, and educators may interpret student results in a meaningful way</a:t>
            </a:r>
          </a:p>
        </p:txBody>
      </p:sp>
      <p:pic>
        <p:nvPicPr>
          <p:cNvPr id="4" name="Picture 3"/>
          <p:cNvPicPr>
            <a:picLocks noChangeAspect="1"/>
          </p:cNvPicPr>
          <p:nvPr/>
        </p:nvPicPr>
        <p:blipFill>
          <a:blip r:embed="rId2"/>
          <a:stretch>
            <a:fillRect/>
          </a:stretch>
        </p:blipFill>
        <p:spPr>
          <a:xfrm>
            <a:off x="171530" y="4497935"/>
            <a:ext cx="8784467" cy="1609677"/>
          </a:xfrm>
          <a:prstGeom prst="rect">
            <a:avLst/>
          </a:prstGeom>
        </p:spPr>
      </p:pic>
      <p:sp>
        <p:nvSpPr>
          <p:cNvPr id="5" name="Right Arrow 4"/>
          <p:cNvSpPr/>
          <p:nvPr/>
        </p:nvSpPr>
        <p:spPr>
          <a:xfrm rot="16200000">
            <a:off x="4105648" y="5812612"/>
            <a:ext cx="916230" cy="42474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0829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pPr algn="ctr"/>
            <a:r>
              <a:rPr lang="en-US" b="1" dirty="0">
                <a:solidFill>
                  <a:schemeClr val="tx1"/>
                </a:solidFill>
                <a:latin typeface="+mn-lt"/>
              </a:rPr>
              <a:t>FSA Scale Scores for Each Achievement Level</a:t>
            </a:r>
          </a:p>
        </p:txBody>
      </p:sp>
      <p:pic>
        <p:nvPicPr>
          <p:cNvPr id="4" name="Content Placeholder 3"/>
          <p:cNvPicPr>
            <a:picLocks noGrp="1" noChangeAspect="1"/>
          </p:cNvPicPr>
          <p:nvPr>
            <p:ph idx="1"/>
          </p:nvPr>
        </p:nvPicPr>
        <p:blipFill>
          <a:blip r:embed="rId2"/>
          <a:stretch>
            <a:fillRect/>
          </a:stretch>
        </p:blipFill>
        <p:spPr>
          <a:xfrm>
            <a:off x="372612" y="1555363"/>
            <a:ext cx="8382305" cy="5154812"/>
          </a:xfrm>
          <a:prstGeom prst="rect">
            <a:avLst/>
          </a:prstGeom>
        </p:spPr>
      </p:pic>
      <p:sp>
        <p:nvSpPr>
          <p:cNvPr id="5" name="Down Arrow 4"/>
          <p:cNvSpPr/>
          <p:nvPr/>
        </p:nvSpPr>
        <p:spPr>
          <a:xfrm rot="15126772">
            <a:off x="3896977" y="2025052"/>
            <a:ext cx="533018" cy="346235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9854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130" y="1291130"/>
            <a:ext cx="4275740" cy="610820"/>
          </a:xfrm>
          <a:solidFill>
            <a:srgbClr val="FFFF00"/>
          </a:solidFill>
        </p:spPr>
        <p:txBody>
          <a:bodyPr>
            <a:noAutofit/>
          </a:bodyPr>
          <a:lstStyle/>
          <a:p>
            <a:pPr algn="ctr"/>
            <a:r>
              <a:rPr lang="en-US" sz="4000" b="1" dirty="0">
                <a:solidFill>
                  <a:schemeClr val="tx1"/>
                </a:solidFill>
                <a:latin typeface="+mn-lt"/>
              </a:rPr>
              <a:t>Question Formats</a:t>
            </a:r>
          </a:p>
        </p:txBody>
      </p:sp>
      <p:sp>
        <p:nvSpPr>
          <p:cNvPr id="3" name="Content Placeholder 2"/>
          <p:cNvSpPr>
            <a:spLocks noGrp="1"/>
          </p:cNvSpPr>
          <p:nvPr>
            <p:ph idx="1"/>
          </p:nvPr>
        </p:nvSpPr>
        <p:spPr>
          <a:xfrm>
            <a:off x="440353" y="2054655"/>
            <a:ext cx="8229600" cy="4275740"/>
          </a:xfrm>
          <a:solidFill>
            <a:schemeClr val="accent3">
              <a:lumMod val="20000"/>
              <a:lumOff val="80000"/>
            </a:schemeClr>
          </a:solidFill>
        </p:spPr>
        <p:txBody>
          <a:bodyPr>
            <a:normAutofit lnSpcReduction="10000"/>
          </a:bodyPr>
          <a:lstStyle/>
          <a:p>
            <a:r>
              <a:rPr lang="en-US" sz="3300" dirty="0">
                <a:solidFill>
                  <a:schemeClr val="tx1"/>
                </a:solidFill>
                <a:latin typeface="Constantia" panose="02030602050306030303" pitchFamily="18" charset="0"/>
              </a:rPr>
              <a:t>Students respond to items in multiple ways. </a:t>
            </a:r>
            <a:r>
              <a:rPr lang="en-US" sz="3300" i="1" u="sng" dirty="0">
                <a:solidFill>
                  <a:srgbClr val="FF0000"/>
                </a:solidFill>
                <a:latin typeface="Constantia" panose="02030602050306030303" pitchFamily="18" charset="0"/>
              </a:rPr>
              <a:t>The various question types are designed to assess higher-order thinking skills and offer diverse ways for students to show what they know and can do</a:t>
            </a:r>
            <a:r>
              <a:rPr lang="en-US" sz="3300" dirty="0">
                <a:solidFill>
                  <a:schemeClr val="tx1"/>
                </a:solidFill>
                <a:latin typeface="Constantia" panose="02030602050306030303" pitchFamily="18" charset="0"/>
              </a:rPr>
              <a:t>. </a:t>
            </a:r>
          </a:p>
          <a:p>
            <a:r>
              <a:rPr lang="en-US" sz="3300" dirty="0">
                <a:solidFill>
                  <a:schemeClr val="tx1"/>
                </a:solidFill>
                <a:latin typeface="Constantia" panose="02030602050306030303" pitchFamily="18" charset="0"/>
              </a:rPr>
              <a:t>Detailed descriptions of the question formats and item types are available in the item specifications posted to the FSA Portal. </a:t>
            </a:r>
          </a:p>
        </p:txBody>
      </p:sp>
    </p:spTree>
    <p:extLst>
      <p:ext uri="{BB962C8B-B14F-4D97-AF65-F5344CB8AC3E}">
        <p14:creationId xmlns:p14="http://schemas.microsoft.com/office/powerpoint/2010/main" val="553066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0310"/>
            <a:ext cx="8085130" cy="737327"/>
          </a:xfrm>
          <a:solidFill>
            <a:srgbClr val="FFFF00"/>
          </a:solidFill>
        </p:spPr>
        <p:txBody>
          <a:bodyPr>
            <a:normAutofit fontScale="90000"/>
          </a:bodyPr>
          <a:lstStyle/>
          <a:p>
            <a:br>
              <a:rPr lang="en-US" b="1" spc="-70" dirty="0">
                <a:cs typeface="Calibri"/>
              </a:rPr>
            </a:br>
            <a:r>
              <a:rPr lang="en-US" b="1" spc="-70" dirty="0">
                <a:cs typeface="Calibri"/>
              </a:rPr>
              <a:t>F</a:t>
            </a:r>
            <a:r>
              <a:rPr lang="en-US" b="1" spc="-75" dirty="0">
                <a:cs typeface="Calibri"/>
              </a:rPr>
              <a:t>lorida Standards Assessment </a:t>
            </a:r>
            <a:r>
              <a:rPr lang="en-US" b="1" spc="-5" dirty="0">
                <a:cs typeface="Calibri"/>
              </a:rPr>
              <a:t> </a:t>
            </a:r>
            <a:r>
              <a:rPr lang="en-US" b="1" spc="-70" dirty="0">
                <a:cs typeface="Calibri"/>
              </a:rPr>
              <a:t>F</a:t>
            </a:r>
            <a:r>
              <a:rPr lang="en-US" b="1" spc="-25" dirty="0">
                <a:cs typeface="Calibri"/>
              </a:rPr>
              <a:t>orm</a:t>
            </a:r>
            <a:r>
              <a:rPr lang="en-US" b="1" spc="-70" dirty="0">
                <a:cs typeface="Calibri"/>
              </a:rPr>
              <a:t>a</a:t>
            </a:r>
            <a:r>
              <a:rPr lang="en-US" b="1" spc="-15" dirty="0">
                <a:cs typeface="Calibri"/>
              </a:rPr>
              <a:t>t</a:t>
            </a:r>
            <a:br>
              <a:rPr lang="en-US" dirty="0">
                <a:cs typeface="Calibri"/>
              </a:rPr>
            </a:br>
            <a:endParaRPr lang="en-US" dirty="0"/>
          </a:p>
        </p:txBody>
      </p:sp>
      <p:sp>
        <p:nvSpPr>
          <p:cNvPr id="3" name="Content Placeholder 2"/>
          <p:cNvSpPr>
            <a:spLocks noGrp="1"/>
          </p:cNvSpPr>
          <p:nvPr>
            <p:ph sz="half" idx="1"/>
          </p:nvPr>
        </p:nvSpPr>
        <p:spPr>
          <a:solidFill>
            <a:schemeClr val="accent3">
              <a:lumMod val="20000"/>
              <a:lumOff val="80000"/>
            </a:schemeClr>
          </a:solidFill>
        </p:spPr>
        <p:txBody>
          <a:bodyPr>
            <a:normAutofit fontScale="70000" lnSpcReduction="20000"/>
          </a:bodyPr>
          <a:lstStyle/>
          <a:p>
            <a:r>
              <a:rPr lang="en-US" sz="3600" b="1" u="sng" spc="-80" dirty="0">
                <a:solidFill>
                  <a:srgbClr val="FF0000"/>
                </a:solidFill>
                <a:cs typeface="Calibri"/>
              </a:rPr>
              <a:t>P</a:t>
            </a:r>
            <a:r>
              <a:rPr lang="en-US" sz="3600" b="1" u="sng" spc="-15" dirty="0">
                <a:solidFill>
                  <a:srgbClr val="FF0000"/>
                </a:solidFill>
                <a:cs typeface="Calibri"/>
              </a:rPr>
              <a:t>aper</a:t>
            </a:r>
            <a:r>
              <a:rPr lang="en-US" sz="3600" b="1" u="sng" spc="-20" dirty="0">
                <a:solidFill>
                  <a:srgbClr val="FF0000"/>
                </a:solidFill>
                <a:cs typeface="Calibri"/>
              </a:rPr>
              <a:t>-base</a:t>
            </a:r>
            <a:r>
              <a:rPr lang="en-US" sz="3600" b="1" u="sng" spc="-15" dirty="0">
                <a:solidFill>
                  <a:srgbClr val="FF0000"/>
                </a:solidFill>
                <a:cs typeface="Calibri"/>
              </a:rPr>
              <a:t>d</a:t>
            </a:r>
            <a:r>
              <a:rPr lang="en-US" sz="3600" b="1" u="sng" spc="50" dirty="0">
                <a:solidFill>
                  <a:srgbClr val="FF0000"/>
                </a:solidFill>
                <a:cs typeface="Calibri"/>
              </a:rPr>
              <a:t> </a:t>
            </a:r>
            <a:r>
              <a:rPr lang="en-US" sz="3600" b="1" u="sng" spc="-15" dirty="0">
                <a:solidFill>
                  <a:srgbClr val="FF0000"/>
                </a:solidFill>
                <a:cs typeface="Calibri"/>
              </a:rPr>
              <a:t>a</a:t>
            </a:r>
            <a:r>
              <a:rPr lang="en-US" sz="3600" b="1" u="sng" spc="-10" dirty="0">
                <a:solidFill>
                  <a:srgbClr val="FF0000"/>
                </a:solidFill>
                <a:cs typeface="Calibri"/>
              </a:rPr>
              <a:t>c</a:t>
            </a:r>
            <a:r>
              <a:rPr lang="en-US" sz="3600" b="1" u="sng" spc="-35" dirty="0">
                <a:solidFill>
                  <a:srgbClr val="FF0000"/>
                </a:solidFill>
                <a:cs typeface="Calibri"/>
              </a:rPr>
              <a:t>c</a:t>
            </a:r>
            <a:r>
              <a:rPr lang="en-US" sz="3600" b="1" u="sng" spc="-25" dirty="0">
                <a:solidFill>
                  <a:srgbClr val="FF0000"/>
                </a:solidFill>
                <a:cs typeface="Calibri"/>
              </a:rPr>
              <a:t>ommod</a:t>
            </a:r>
            <a:r>
              <a:rPr lang="en-US" sz="3600" b="1" u="sng" spc="-35" dirty="0">
                <a:solidFill>
                  <a:srgbClr val="FF0000"/>
                </a:solidFill>
                <a:cs typeface="Calibri"/>
              </a:rPr>
              <a:t>at</a:t>
            </a:r>
            <a:r>
              <a:rPr lang="en-US" sz="3600" b="1" u="sng" spc="-15" dirty="0">
                <a:solidFill>
                  <a:srgbClr val="FF0000"/>
                </a:solidFill>
                <a:cs typeface="Calibri"/>
              </a:rPr>
              <a:t>ed</a:t>
            </a:r>
            <a:r>
              <a:rPr lang="en-US" sz="3600" b="1" u="sng" spc="-5" dirty="0">
                <a:solidFill>
                  <a:srgbClr val="FF0000"/>
                </a:solidFill>
                <a:cs typeface="Calibri"/>
              </a:rPr>
              <a:t> </a:t>
            </a:r>
            <a:r>
              <a:rPr lang="en-US" sz="3600" b="1" u="sng" spc="-65" dirty="0">
                <a:solidFill>
                  <a:srgbClr val="FF0000"/>
                </a:solidFill>
                <a:cs typeface="Calibri"/>
              </a:rPr>
              <a:t>ex</a:t>
            </a:r>
            <a:r>
              <a:rPr lang="en-US" sz="3600" b="1" u="sng" spc="-20" dirty="0">
                <a:solidFill>
                  <a:srgbClr val="FF0000"/>
                </a:solidFill>
                <a:cs typeface="Calibri"/>
              </a:rPr>
              <a:t>ams</a:t>
            </a:r>
            <a:r>
              <a:rPr lang="en-US" sz="3600" b="1" u="sng" spc="10" dirty="0">
                <a:solidFill>
                  <a:srgbClr val="FF0000"/>
                </a:solidFill>
                <a:cs typeface="Calibri"/>
              </a:rPr>
              <a:t> </a:t>
            </a:r>
            <a:r>
              <a:rPr lang="en-US" sz="3600" spc="-15" dirty="0">
                <a:solidFill>
                  <a:prstClr val="black"/>
                </a:solidFill>
                <a:cs typeface="Calibri"/>
              </a:rPr>
              <a:t>wi</a:t>
            </a:r>
            <a:r>
              <a:rPr lang="en-US" sz="3600" spc="-20" dirty="0">
                <a:solidFill>
                  <a:prstClr val="black"/>
                </a:solidFill>
                <a:cs typeface="Calibri"/>
              </a:rPr>
              <a:t>l</a:t>
            </a:r>
            <a:r>
              <a:rPr lang="en-US" sz="3600" dirty="0">
                <a:solidFill>
                  <a:prstClr val="black"/>
                </a:solidFill>
                <a:cs typeface="Calibri"/>
              </a:rPr>
              <a:t>l </a:t>
            </a:r>
            <a:r>
              <a:rPr lang="en-US" sz="3600" spc="-40" dirty="0">
                <a:solidFill>
                  <a:prstClr val="black"/>
                </a:solidFill>
                <a:cs typeface="Calibri"/>
              </a:rPr>
              <a:t>c</a:t>
            </a:r>
            <a:r>
              <a:rPr lang="en-US" sz="3600" spc="-20" dirty="0">
                <a:solidFill>
                  <a:prstClr val="black"/>
                </a:solidFill>
                <a:cs typeface="Calibri"/>
              </a:rPr>
              <a:t>onsi</a:t>
            </a:r>
            <a:r>
              <a:rPr lang="en-US" sz="3600" spc="-55" dirty="0">
                <a:solidFill>
                  <a:prstClr val="black"/>
                </a:solidFill>
                <a:cs typeface="Calibri"/>
              </a:rPr>
              <a:t>s</a:t>
            </a:r>
            <a:r>
              <a:rPr lang="en-US" sz="3600" spc="-10" dirty="0">
                <a:solidFill>
                  <a:prstClr val="black"/>
                </a:solidFill>
                <a:cs typeface="Calibri"/>
              </a:rPr>
              <a:t>t</a:t>
            </a:r>
            <a:r>
              <a:rPr lang="en-US" sz="3600" spc="35" dirty="0">
                <a:solidFill>
                  <a:prstClr val="black"/>
                </a:solidFill>
                <a:cs typeface="Calibri"/>
              </a:rPr>
              <a:t> </a:t>
            </a:r>
            <a:r>
              <a:rPr lang="en-US" sz="3600" spc="-20" dirty="0">
                <a:solidFill>
                  <a:prstClr val="black"/>
                </a:solidFill>
                <a:cs typeface="Calibri"/>
              </a:rPr>
              <a:t>of</a:t>
            </a:r>
            <a:r>
              <a:rPr lang="en-US" sz="3600" spc="-15" dirty="0">
                <a:solidFill>
                  <a:prstClr val="black"/>
                </a:solidFill>
                <a:cs typeface="Calibri"/>
              </a:rPr>
              <a:t> </a:t>
            </a:r>
            <a:r>
              <a:rPr lang="en-US" sz="3600" spc="-20" dirty="0">
                <a:solidFill>
                  <a:prstClr val="black"/>
                </a:solidFill>
                <a:cs typeface="Calibri"/>
              </a:rPr>
              <a:t>mu</a:t>
            </a:r>
            <a:r>
              <a:rPr lang="en-US" sz="3600" spc="-25" dirty="0">
                <a:solidFill>
                  <a:prstClr val="black"/>
                </a:solidFill>
                <a:cs typeface="Calibri"/>
              </a:rPr>
              <a:t>l</a:t>
            </a:r>
            <a:r>
              <a:rPr lang="en-US" sz="3600" spc="-10" dirty="0">
                <a:solidFill>
                  <a:prstClr val="black"/>
                </a:solidFill>
                <a:cs typeface="Calibri"/>
              </a:rPr>
              <a:t>ti</a:t>
            </a:r>
            <a:r>
              <a:rPr lang="en-US" sz="3600" spc="-30" dirty="0">
                <a:solidFill>
                  <a:prstClr val="black"/>
                </a:solidFill>
                <a:cs typeface="Calibri"/>
              </a:rPr>
              <a:t>p</a:t>
            </a:r>
            <a:r>
              <a:rPr lang="en-US" sz="3600" spc="-10" dirty="0">
                <a:solidFill>
                  <a:prstClr val="black"/>
                </a:solidFill>
                <a:cs typeface="Calibri"/>
              </a:rPr>
              <a:t>l</a:t>
            </a:r>
            <a:r>
              <a:rPr lang="en-US" sz="3600" spc="-20" dirty="0">
                <a:solidFill>
                  <a:prstClr val="black"/>
                </a:solidFill>
                <a:cs typeface="Calibri"/>
              </a:rPr>
              <a:t>e</a:t>
            </a:r>
            <a:r>
              <a:rPr lang="en-US" sz="3600" spc="-15" dirty="0">
                <a:solidFill>
                  <a:prstClr val="black"/>
                </a:solidFill>
                <a:cs typeface="Calibri"/>
              </a:rPr>
              <a:t>-choice,</a:t>
            </a:r>
            <a:r>
              <a:rPr lang="en-US" sz="3600" spc="45" dirty="0">
                <a:solidFill>
                  <a:prstClr val="black"/>
                </a:solidFill>
                <a:cs typeface="Calibri"/>
              </a:rPr>
              <a:t> </a:t>
            </a:r>
            <a:r>
              <a:rPr lang="en-US" sz="3600" spc="-20" dirty="0">
                <a:solidFill>
                  <a:prstClr val="black"/>
                </a:solidFill>
                <a:cs typeface="Calibri"/>
              </a:rPr>
              <a:t>mu</a:t>
            </a:r>
            <a:r>
              <a:rPr lang="en-US" sz="3600" spc="-25" dirty="0">
                <a:solidFill>
                  <a:prstClr val="black"/>
                </a:solidFill>
                <a:cs typeface="Calibri"/>
              </a:rPr>
              <a:t>l</a:t>
            </a:r>
            <a:r>
              <a:rPr lang="en-US" sz="3600" spc="-10" dirty="0">
                <a:solidFill>
                  <a:prstClr val="black"/>
                </a:solidFill>
                <a:cs typeface="Calibri"/>
              </a:rPr>
              <a:t>ti</a:t>
            </a:r>
            <a:r>
              <a:rPr lang="en-US" sz="3600" spc="-25" dirty="0">
                <a:solidFill>
                  <a:prstClr val="black"/>
                </a:solidFill>
                <a:cs typeface="Calibri"/>
              </a:rPr>
              <a:t>s</a:t>
            </a:r>
            <a:r>
              <a:rPr lang="en-US" sz="3600" spc="-15" dirty="0">
                <a:solidFill>
                  <a:prstClr val="black"/>
                </a:solidFill>
                <a:cs typeface="Calibri"/>
              </a:rPr>
              <a:t>elect</a:t>
            </a:r>
            <a:r>
              <a:rPr lang="en-US" sz="3600" spc="-10" dirty="0">
                <a:solidFill>
                  <a:prstClr val="black"/>
                </a:solidFill>
                <a:cs typeface="Calibri"/>
              </a:rPr>
              <a:t>,</a:t>
            </a:r>
            <a:r>
              <a:rPr lang="en-US" sz="3600" spc="30" dirty="0">
                <a:solidFill>
                  <a:prstClr val="black"/>
                </a:solidFill>
                <a:cs typeface="Calibri"/>
              </a:rPr>
              <a:t> </a:t>
            </a:r>
            <a:r>
              <a:rPr lang="en-US" sz="3600" spc="-15" dirty="0">
                <a:solidFill>
                  <a:prstClr val="black"/>
                </a:solidFill>
                <a:cs typeface="Calibri"/>
              </a:rPr>
              <a:t>and</a:t>
            </a:r>
            <a:r>
              <a:rPr lang="en-US" sz="3600" spc="5" dirty="0">
                <a:solidFill>
                  <a:prstClr val="black"/>
                </a:solidFill>
                <a:cs typeface="Calibri"/>
              </a:rPr>
              <a:t> </a:t>
            </a:r>
            <a:r>
              <a:rPr lang="en-US" sz="3600" spc="-10" dirty="0">
                <a:solidFill>
                  <a:prstClr val="black"/>
                </a:solidFill>
                <a:cs typeface="Calibri"/>
              </a:rPr>
              <a:t>gri</a:t>
            </a:r>
            <a:r>
              <a:rPr lang="en-US" sz="3600" spc="-30" dirty="0">
                <a:solidFill>
                  <a:prstClr val="black"/>
                </a:solidFill>
                <a:cs typeface="Calibri"/>
              </a:rPr>
              <a:t>d</a:t>
            </a:r>
            <a:r>
              <a:rPr lang="en-US" sz="3600" spc="-20" dirty="0">
                <a:solidFill>
                  <a:prstClr val="black"/>
                </a:solidFill>
                <a:cs typeface="Calibri"/>
              </a:rPr>
              <a:t>ded</a:t>
            </a:r>
            <a:r>
              <a:rPr lang="en-US" sz="3600" spc="-15" dirty="0">
                <a:solidFill>
                  <a:prstClr val="black"/>
                </a:solidFill>
                <a:cs typeface="Calibri"/>
              </a:rPr>
              <a:t>-</a:t>
            </a:r>
            <a:r>
              <a:rPr lang="en-US" sz="3600" spc="-50" dirty="0">
                <a:solidFill>
                  <a:prstClr val="black"/>
                </a:solidFill>
                <a:cs typeface="Calibri"/>
              </a:rPr>
              <a:t>r</a:t>
            </a:r>
            <a:r>
              <a:rPr lang="en-US" sz="3600" spc="-15" dirty="0">
                <a:solidFill>
                  <a:prstClr val="black"/>
                </a:solidFill>
                <a:cs typeface="Calibri"/>
              </a:rPr>
              <a:t>esponse</a:t>
            </a:r>
            <a:r>
              <a:rPr lang="en-US" sz="3600" spc="-10" dirty="0">
                <a:solidFill>
                  <a:prstClr val="black"/>
                </a:solidFill>
                <a:cs typeface="Calibri"/>
              </a:rPr>
              <a:t> </a:t>
            </a:r>
            <a:r>
              <a:rPr lang="en-US" sz="3600" spc="-20" dirty="0">
                <a:solidFill>
                  <a:prstClr val="black"/>
                </a:solidFill>
                <a:cs typeface="Calibri"/>
              </a:rPr>
              <a:t>que</a:t>
            </a:r>
            <a:r>
              <a:rPr lang="en-US" sz="3600" spc="-60" dirty="0">
                <a:solidFill>
                  <a:prstClr val="black"/>
                </a:solidFill>
                <a:cs typeface="Calibri"/>
              </a:rPr>
              <a:t>s</a:t>
            </a:r>
            <a:r>
              <a:rPr lang="en-US" sz="3600" spc="-15" dirty="0">
                <a:solidFill>
                  <a:prstClr val="black"/>
                </a:solidFill>
                <a:cs typeface="Calibri"/>
              </a:rPr>
              <a:t>tio</a:t>
            </a:r>
            <a:r>
              <a:rPr lang="en-US" sz="3600" spc="-25" dirty="0">
                <a:solidFill>
                  <a:prstClr val="black"/>
                </a:solidFill>
                <a:cs typeface="Calibri"/>
              </a:rPr>
              <a:t>n</a:t>
            </a:r>
            <a:r>
              <a:rPr lang="en-US" sz="3600" spc="-15" dirty="0">
                <a:solidFill>
                  <a:prstClr val="black"/>
                </a:solidFill>
                <a:cs typeface="Calibri"/>
              </a:rPr>
              <a:t>s.</a:t>
            </a:r>
          </a:p>
          <a:p>
            <a:endParaRPr lang="en-US" sz="3600" dirty="0">
              <a:solidFill>
                <a:prstClr val="black"/>
              </a:solidFill>
              <a:cs typeface="Calibri"/>
            </a:endParaRPr>
          </a:p>
          <a:p>
            <a:r>
              <a:rPr lang="en-US" b="1" u="sng" dirty="0">
                <a:solidFill>
                  <a:srgbClr val="FF0000"/>
                </a:solidFill>
              </a:rPr>
              <a:t>Paper-Based Tests </a:t>
            </a:r>
          </a:p>
          <a:p>
            <a:pPr lvl="1"/>
            <a:r>
              <a:rPr lang="en-US" dirty="0"/>
              <a:t>Grades 4–7 ELA Writing</a:t>
            </a:r>
          </a:p>
          <a:p>
            <a:pPr lvl="1"/>
            <a:r>
              <a:rPr lang="en-US" dirty="0"/>
              <a:t>Grades 3 ELA Reading</a:t>
            </a:r>
          </a:p>
          <a:p>
            <a:pPr lvl="1"/>
            <a:r>
              <a:rPr lang="en-US" dirty="0"/>
              <a:t>Grades 5 &amp; 8 Science</a:t>
            </a:r>
          </a:p>
        </p:txBody>
      </p:sp>
      <p:sp>
        <p:nvSpPr>
          <p:cNvPr id="4" name="Content Placeholder 3"/>
          <p:cNvSpPr>
            <a:spLocks noGrp="1"/>
          </p:cNvSpPr>
          <p:nvPr>
            <p:ph sz="half" idx="2"/>
          </p:nvPr>
        </p:nvSpPr>
        <p:spPr>
          <a:solidFill>
            <a:schemeClr val="accent6">
              <a:lumMod val="20000"/>
              <a:lumOff val="80000"/>
            </a:schemeClr>
          </a:solidFill>
        </p:spPr>
        <p:txBody>
          <a:bodyPr>
            <a:normAutofit fontScale="70000" lnSpcReduction="20000"/>
          </a:bodyPr>
          <a:lstStyle/>
          <a:p>
            <a:r>
              <a:rPr lang="en-US" sz="3600" b="1" u="sng" spc="-25" dirty="0">
                <a:solidFill>
                  <a:srgbClr val="FF0000"/>
                </a:solidFill>
                <a:cs typeface="Calibri"/>
              </a:rPr>
              <a:t>Compu</a:t>
            </a:r>
            <a:r>
              <a:rPr lang="en-US" sz="3600" b="1" u="sng" spc="-35" dirty="0">
                <a:solidFill>
                  <a:srgbClr val="FF0000"/>
                </a:solidFill>
                <a:cs typeface="Calibri"/>
              </a:rPr>
              <a:t>t</a:t>
            </a:r>
            <a:r>
              <a:rPr lang="en-US" sz="3600" b="1" u="sng" spc="-15" dirty="0">
                <a:solidFill>
                  <a:srgbClr val="FF0000"/>
                </a:solidFill>
                <a:cs typeface="Calibri"/>
              </a:rPr>
              <a:t>er</a:t>
            </a:r>
            <a:r>
              <a:rPr lang="en-US" sz="3600" b="1" u="sng" spc="-20" dirty="0">
                <a:solidFill>
                  <a:srgbClr val="FF0000"/>
                </a:solidFill>
                <a:cs typeface="Calibri"/>
              </a:rPr>
              <a:t>-base</a:t>
            </a:r>
            <a:r>
              <a:rPr lang="en-US" sz="3600" b="1" u="sng" spc="-15" dirty="0">
                <a:solidFill>
                  <a:srgbClr val="FF0000"/>
                </a:solidFill>
                <a:cs typeface="Calibri"/>
              </a:rPr>
              <a:t>d</a:t>
            </a:r>
            <a:r>
              <a:rPr lang="en-US" sz="3600" b="1" u="sng" spc="50" dirty="0">
                <a:solidFill>
                  <a:srgbClr val="FF0000"/>
                </a:solidFill>
                <a:cs typeface="Calibri"/>
              </a:rPr>
              <a:t> </a:t>
            </a:r>
            <a:r>
              <a:rPr lang="en-US" sz="3600" b="1" u="sng" spc="-65" dirty="0">
                <a:solidFill>
                  <a:srgbClr val="FF0000"/>
                </a:solidFill>
                <a:cs typeface="Calibri"/>
              </a:rPr>
              <a:t>ex</a:t>
            </a:r>
            <a:r>
              <a:rPr lang="en-US" sz="3600" b="1" u="sng" spc="-20" dirty="0">
                <a:solidFill>
                  <a:srgbClr val="FF0000"/>
                </a:solidFill>
                <a:cs typeface="Calibri"/>
              </a:rPr>
              <a:t>ams</a:t>
            </a:r>
            <a:r>
              <a:rPr lang="en-US" sz="3600" b="1" u="sng" spc="10" dirty="0">
                <a:solidFill>
                  <a:srgbClr val="FF0000"/>
                </a:solidFill>
                <a:cs typeface="Calibri"/>
              </a:rPr>
              <a:t> </a:t>
            </a:r>
            <a:r>
              <a:rPr lang="en-US" spc="-15" dirty="0">
                <a:solidFill>
                  <a:prstClr val="black"/>
                </a:solidFill>
                <a:cs typeface="Calibri"/>
              </a:rPr>
              <a:t>wi</a:t>
            </a:r>
            <a:r>
              <a:rPr lang="en-US" spc="-20" dirty="0">
                <a:solidFill>
                  <a:prstClr val="black"/>
                </a:solidFill>
                <a:cs typeface="Calibri"/>
              </a:rPr>
              <a:t>l</a:t>
            </a:r>
            <a:r>
              <a:rPr lang="en-US" dirty="0">
                <a:solidFill>
                  <a:prstClr val="black"/>
                </a:solidFill>
                <a:cs typeface="Calibri"/>
              </a:rPr>
              <a:t>l </a:t>
            </a:r>
            <a:r>
              <a:rPr lang="en-US" spc="-40" dirty="0">
                <a:solidFill>
                  <a:prstClr val="black"/>
                </a:solidFill>
                <a:cs typeface="Calibri"/>
              </a:rPr>
              <a:t>c</a:t>
            </a:r>
            <a:r>
              <a:rPr lang="en-US" spc="-20" dirty="0">
                <a:solidFill>
                  <a:prstClr val="black"/>
                </a:solidFill>
                <a:cs typeface="Calibri"/>
              </a:rPr>
              <a:t>onsi</a:t>
            </a:r>
            <a:r>
              <a:rPr lang="en-US" spc="-55" dirty="0">
                <a:solidFill>
                  <a:prstClr val="black"/>
                </a:solidFill>
                <a:cs typeface="Calibri"/>
              </a:rPr>
              <a:t>s</a:t>
            </a:r>
            <a:r>
              <a:rPr lang="en-US" spc="-10" dirty="0">
                <a:solidFill>
                  <a:prstClr val="black"/>
                </a:solidFill>
                <a:cs typeface="Calibri"/>
              </a:rPr>
              <a:t>t</a:t>
            </a:r>
            <a:r>
              <a:rPr lang="en-US" spc="35" dirty="0">
                <a:solidFill>
                  <a:prstClr val="black"/>
                </a:solidFill>
                <a:cs typeface="Calibri"/>
              </a:rPr>
              <a:t> </a:t>
            </a:r>
            <a:r>
              <a:rPr lang="en-US" spc="-20" dirty="0">
                <a:solidFill>
                  <a:prstClr val="black"/>
                </a:solidFill>
                <a:cs typeface="Calibri"/>
              </a:rPr>
              <a:t>o</a:t>
            </a:r>
            <a:r>
              <a:rPr lang="en-US" spc="-10" dirty="0">
                <a:solidFill>
                  <a:prstClr val="black"/>
                </a:solidFill>
                <a:cs typeface="Calibri"/>
              </a:rPr>
              <a:t>f</a:t>
            </a:r>
            <a:r>
              <a:rPr lang="en-US" spc="-5" dirty="0">
                <a:solidFill>
                  <a:prstClr val="black"/>
                </a:solidFill>
                <a:cs typeface="Calibri"/>
              </a:rPr>
              <a:t> </a:t>
            </a:r>
            <a:r>
              <a:rPr lang="en-US" spc="-15" dirty="0">
                <a:solidFill>
                  <a:prstClr val="black"/>
                </a:solidFill>
                <a:cs typeface="Calibri"/>
              </a:rPr>
              <a:t>mult</a:t>
            </a:r>
            <a:r>
              <a:rPr lang="en-US" spc="-25" dirty="0">
                <a:solidFill>
                  <a:prstClr val="black"/>
                </a:solidFill>
                <a:cs typeface="Calibri"/>
              </a:rPr>
              <a:t>i</a:t>
            </a:r>
            <a:r>
              <a:rPr lang="en-US" spc="-20" dirty="0">
                <a:solidFill>
                  <a:prstClr val="black"/>
                </a:solidFill>
                <a:cs typeface="Calibri"/>
              </a:rPr>
              <a:t>pl</a:t>
            </a:r>
            <a:r>
              <a:rPr lang="en-US" spc="-5" dirty="0">
                <a:solidFill>
                  <a:prstClr val="black"/>
                </a:solidFill>
                <a:cs typeface="Calibri"/>
              </a:rPr>
              <a:t>e</a:t>
            </a:r>
            <a:r>
              <a:rPr lang="en-US" spc="-10" dirty="0">
                <a:solidFill>
                  <a:prstClr val="black"/>
                </a:solidFill>
                <a:cs typeface="Calibri"/>
              </a:rPr>
              <a:t>-</a:t>
            </a:r>
            <a:r>
              <a:rPr lang="en-US" spc="-15" dirty="0">
                <a:solidFill>
                  <a:prstClr val="black"/>
                </a:solidFill>
                <a:cs typeface="Calibri"/>
              </a:rPr>
              <a:t> choice,</a:t>
            </a:r>
            <a:r>
              <a:rPr lang="en-US" spc="10" dirty="0">
                <a:solidFill>
                  <a:prstClr val="black"/>
                </a:solidFill>
                <a:cs typeface="Calibri"/>
              </a:rPr>
              <a:t> </a:t>
            </a:r>
            <a:r>
              <a:rPr lang="en-US" spc="-20" dirty="0">
                <a:solidFill>
                  <a:prstClr val="black"/>
                </a:solidFill>
                <a:cs typeface="Calibri"/>
              </a:rPr>
              <a:t>mu</a:t>
            </a:r>
            <a:r>
              <a:rPr lang="en-US" spc="-25" dirty="0">
                <a:solidFill>
                  <a:prstClr val="black"/>
                </a:solidFill>
                <a:cs typeface="Calibri"/>
              </a:rPr>
              <a:t>l</a:t>
            </a:r>
            <a:r>
              <a:rPr lang="en-US" spc="-10" dirty="0">
                <a:solidFill>
                  <a:prstClr val="black"/>
                </a:solidFill>
                <a:cs typeface="Calibri"/>
              </a:rPr>
              <a:t>ti</a:t>
            </a:r>
            <a:r>
              <a:rPr lang="en-US" spc="-25" dirty="0">
                <a:solidFill>
                  <a:prstClr val="black"/>
                </a:solidFill>
                <a:cs typeface="Calibri"/>
              </a:rPr>
              <a:t>s</a:t>
            </a:r>
            <a:r>
              <a:rPr lang="en-US" spc="-15" dirty="0">
                <a:solidFill>
                  <a:prstClr val="black"/>
                </a:solidFill>
                <a:cs typeface="Calibri"/>
              </a:rPr>
              <a:t>elect</a:t>
            </a:r>
            <a:r>
              <a:rPr lang="en-US" spc="-10" dirty="0">
                <a:solidFill>
                  <a:prstClr val="black"/>
                </a:solidFill>
                <a:cs typeface="Calibri"/>
              </a:rPr>
              <a:t>,</a:t>
            </a:r>
            <a:r>
              <a:rPr lang="en-US" spc="20" dirty="0">
                <a:solidFill>
                  <a:prstClr val="black"/>
                </a:solidFill>
                <a:cs typeface="Calibri"/>
              </a:rPr>
              <a:t> </a:t>
            </a:r>
            <a:r>
              <a:rPr lang="en-US" spc="-15" dirty="0">
                <a:solidFill>
                  <a:prstClr val="black"/>
                </a:solidFill>
                <a:cs typeface="Calibri"/>
              </a:rPr>
              <a:t>and</a:t>
            </a:r>
            <a:r>
              <a:rPr lang="en-US" spc="15" dirty="0">
                <a:solidFill>
                  <a:prstClr val="black"/>
                </a:solidFill>
                <a:cs typeface="Calibri"/>
              </a:rPr>
              <a:t> </a:t>
            </a:r>
            <a:r>
              <a:rPr lang="en-US" spc="-35" dirty="0">
                <a:solidFill>
                  <a:prstClr val="black"/>
                </a:solidFill>
                <a:cs typeface="Calibri"/>
              </a:rPr>
              <a:t>t</a:t>
            </a:r>
            <a:r>
              <a:rPr lang="en-US" spc="-15" dirty="0">
                <a:solidFill>
                  <a:prstClr val="black"/>
                </a:solidFill>
                <a:cs typeface="Calibri"/>
              </a:rPr>
              <a:t>echnolog</a:t>
            </a:r>
            <a:r>
              <a:rPr lang="en-US" spc="-25" dirty="0">
                <a:solidFill>
                  <a:prstClr val="black"/>
                </a:solidFill>
                <a:cs typeface="Calibri"/>
              </a:rPr>
              <a:t>y</a:t>
            </a:r>
            <a:r>
              <a:rPr lang="en-US" spc="-15" dirty="0">
                <a:solidFill>
                  <a:prstClr val="black"/>
                </a:solidFill>
                <a:cs typeface="Calibri"/>
              </a:rPr>
              <a:t>-enhanced</a:t>
            </a:r>
            <a:r>
              <a:rPr lang="en-US" spc="-10" dirty="0">
                <a:solidFill>
                  <a:prstClr val="black"/>
                </a:solidFill>
                <a:cs typeface="Calibri"/>
              </a:rPr>
              <a:t> </a:t>
            </a:r>
            <a:r>
              <a:rPr lang="en-US" spc="-5" dirty="0">
                <a:solidFill>
                  <a:prstClr val="black"/>
                </a:solidFill>
                <a:cs typeface="Calibri"/>
              </a:rPr>
              <a:t>q</a:t>
            </a:r>
            <a:r>
              <a:rPr lang="en-US" spc="-15" dirty="0">
                <a:solidFill>
                  <a:prstClr val="black"/>
                </a:solidFill>
                <a:cs typeface="Calibri"/>
              </a:rPr>
              <a:t>ue</a:t>
            </a:r>
            <a:r>
              <a:rPr lang="en-US" spc="-55" dirty="0">
                <a:solidFill>
                  <a:prstClr val="black"/>
                </a:solidFill>
                <a:cs typeface="Calibri"/>
              </a:rPr>
              <a:t>s</a:t>
            </a:r>
            <a:r>
              <a:rPr lang="en-US" dirty="0">
                <a:solidFill>
                  <a:prstClr val="black"/>
                </a:solidFill>
                <a:cs typeface="Calibri"/>
              </a:rPr>
              <a:t>t</a:t>
            </a:r>
            <a:r>
              <a:rPr lang="en-US" spc="-10" dirty="0">
                <a:solidFill>
                  <a:prstClr val="black"/>
                </a:solidFill>
                <a:cs typeface="Calibri"/>
              </a:rPr>
              <a:t>i</a:t>
            </a:r>
            <a:r>
              <a:rPr lang="en-US" spc="-5" dirty="0">
                <a:solidFill>
                  <a:prstClr val="black"/>
                </a:solidFill>
                <a:cs typeface="Calibri"/>
              </a:rPr>
              <a:t>on</a:t>
            </a:r>
            <a:r>
              <a:rPr lang="en-US" dirty="0">
                <a:solidFill>
                  <a:prstClr val="black"/>
                </a:solidFill>
                <a:cs typeface="Calibri"/>
              </a:rPr>
              <a:t>s</a:t>
            </a:r>
            <a:r>
              <a:rPr lang="en-US" spc="40" dirty="0">
                <a:solidFill>
                  <a:prstClr val="black"/>
                </a:solidFill>
                <a:cs typeface="Calibri"/>
              </a:rPr>
              <a:t> </a:t>
            </a:r>
            <a:r>
              <a:rPr lang="en-US" spc="-5" dirty="0">
                <a:solidFill>
                  <a:prstClr val="black"/>
                </a:solidFill>
                <a:cs typeface="Calibri"/>
              </a:rPr>
              <a:t>(us</a:t>
            </a:r>
            <a:r>
              <a:rPr lang="en-US" spc="-10" dirty="0">
                <a:solidFill>
                  <a:prstClr val="black"/>
                </a:solidFill>
                <a:cs typeface="Calibri"/>
              </a:rPr>
              <a:t>i</a:t>
            </a:r>
            <a:r>
              <a:rPr lang="en-US" spc="-20" dirty="0">
                <a:solidFill>
                  <a:prstClr val="black"/>
                </a:solidFill>
                <a:cs typeface="Calibri"/>
              </a:rPr>
              <a:t>n</a:t>
            </a:r>
            <a:r>
              <a:rPr lang="en-US" spc="-15" dirty="0">
                <a:solidFill>
                  <a:prstClr val="black"/>
                </a:solidFill>
                <a:cs typeface="Calibri"/>
              </a:rPr>
              <a:t>g</a:t>
            </a:r>
            <a:r>
              <a:rPr lang="en-US" spc="20" dirty="0">
                <a:solidFill>
                  <a:prstClr val="black"/>
                </a:solidFill>
                <a:cs typeface="Calibri"/>
              </a:rPr>
              <a:t> </a:t>
            </a:r>
            <a:r>
              <a:rPr lang="en-US" spc="-5" dirty="0">
                <a:solidFill>
                  <a:prstClr val="black"/>
                </a:solidFill>
                <a:cs typeface="Calibri"/>
              </a:rPr>
              <a:t>on</a:t>
            </a:r>
            <a:r>
              <a:rPr lang="en-US" spc="-10" dirty="0">
                <a:solidFill>
                  <a:prstClr val="black"/>
                </a:solidFill>
                <a:cs typeface="Calibri"/>
              </a:rPr>
              <a:t>l</a:t>
            </a:r>
            <a:r>
              <a:rPr lang="en-US" dirty="0">
                <a:solidFill>
                  <a:prstClr val="black"/>
                </a:solidFill>
                <a:cs typeface="Calibri"/>
              </a:rPr>
              <a:t>i</a:t>
            </a:r>
            <a:r>
              <a:rPr lang="en-US" spc="-15" dirty="0">
                <a:solidFill>
                  <a:prstClr val="black"/>
                </a:solidFill>
                <a:cs typeface="Calibri"/>
              </a:rPr>
              <a:t>ne</a:t>
            </a:r>
            <a:r>
              <a:rPr lang="en-US" spc="20" dirty="0">
                <a:solidFill>
                  <a:prstClr val="black"/>
                </a:solidFill>
                <a:cs typeface="Calibri"/>
              </a:rPr>
              <a:t> </a:t>
            </a:r>
            <a:r>
              <a:rPr lang="en-US" spc="-35" dirty="0">
                <a:solidFill>
                  <a:prstClr val="black"/>
                </a:solidFill>
                <a:cs typeface="Calibri"/>
              </a:rPr>
              <a:t>t</a:t>
            </a:r>
            <a:r>
              <a:rPr lang="en-US" spc="-5" dirty="0">
                <a:solidFill>
                  <a:prstClr val="black"/>
                </a:solidFill>
                <a:cs typeface="Calibri"/>
              </a:rPr>
              <a:t>ool</a:t>
            </a:r>
            <a:r>
              <a:rPr lang="en-US" dirty="0">
                <a:solidFill>
                  <a:prstClr val="black"/>
                </a:solidFill>
                <a:cs typeface="Calibri"/>
              </a:rPr>
              <a:t>s </a:t>
            </a:r>
            <a:r>
              <a:rPr lang="en-US" spc="-10" dirty="0">
                <a:solidFill>
                  <a:prstClr val="black"/>
                </a:solidFill>
                <a:cs typeface="Calibri"/>
              </a:rPr>
              <a:t>a</a:t>
            </a:r>
            <a:r>
              <a:rPr lang="en-US" spc="-5" dirty="0">
                <a:solidFill>
                  <a:prstClr val="black"/>
                </a:solidFill>
                <a:cs typeface="Calibri"/>
              </a:rPr>
              <a:t>n</a:t>
            </a:r>
            <a:r>
              <a:rPr lang="en-US" dirty="0">
                <a:solidFill>
                  <a:prstClr val="black"/>
                </a:solidFill>
                <a:cs typeface="Calibri"/>
              </a:rPr>
              <a:t>d </a:t>
            </a:r>
            <a:r>
              <a:rPr lang="en-US" spc="-20" dirty="0">
                <a:solidFill>
                  <a:prstClr val="black"/>
                </a:solidFill>
                <a:cs typeface="Calibri"/>
              </a:rPr>
              <a:t>man</a:t>
            </a:r>
            <a:r>
              <a:rPr lang="en-US" spc="-25" dirty="0">
                <a:solidFill>
                  <a:prstClr val="black"/>
                </a:solidFill>
                <a:cs typeface="Calibri"/>
              </a:rPr>
              <a:t>i</a:t>
            </a:r>
            <a:r>
              <a:rPr lang="en-US" spc="-5" dirty="0">
                <a:solidFill>
                  <a:prstClr val="black"/>
                </a:solidFill>
                <a:cs typeface="Calibri"/>
              </a:rPr>
              <a:t>p</a:t>
            </a:r>
            <a:r>
              <a:rPr lang="en-US" spc="-15" dirty="0">
                <a:solidFill>
                  <a:prstClr val="black"/>
                </a:solidFill>
                <a:cs typeface="Calibri"/>
              </a:rPr>
              <a:t>u</a:t>
            </a:r>
            <a:r>
              <a:rPr lang="en-US" dirty="0">
                <a:solidFill>
                  <a:prstClr val="black"/>
                </a:solidFill>
                <a:cs typeface="Calibri"/>
              </a:rPr>
              <a:t>l</a:t>
            </a:r>
            <a:r>
              <a:rPr lang="en-US" spc="-30" dirty="0">
                <a:solidFill>
                  <a:prstClr val="black"/>
                </a:solidFill>
                <a:cs typeface="Calibri"/>
              </a:rPr>
              <a:t>a</a:t>
            </a:r>
            <a:r>
              <a:rPr lang="en-US" dirty="0">
                <a:solidFill>
                  <a:prstClr val="black"/>
                </a:solidFill>
                <a:cs typeface="Calibri"/>
              </a:rPr>
              <a:t>t</a:t>
            </a:r>
            <a:r>
              <a:rPr lang="en-US" spc="-10" dirty="0">
                <a:solidFill>
                  <a:prstClr val="black"/>
                </a:solidFill>
                <a:cs typeface="Calibri"/>
              </a:rPr>
              <a:t>i</a:t>
            </a:r>
            <a:r>
              <a:rPr lang="en-US" spc="-45" dirty="0">
                <a:solidFill>
                  <a:prstClr val="black"/>
                </a:solidFill>
                <a:cs typeface="Calibri"/>
              </a:rPr>
              <a:t>v</a:t>
            </a:r>
            <a:r>
              <a:rPr lang="en-US" spc="-15" dirty="0">
                <a:solidFill>
                  <a:prstClr val="black"/>
                </a:solidFill>
                <a:cs typeface="Calibri"/>
              </a:rPr>
              <a:t>es).</a:t>
            </a:r>
          </a:p>
          <a:p>
            <a:endParaRPr lang="en-US" dirty="0">
              <a:solidFill>
                <a:prstClr val="black"/>
              </a:solidFill>
              <a:cs typeface="Calibri"/>
            </a:endParaRPr>
          </a:p>
          <a:p>
            <a:r>
              <a:rPr lang="en-US" b="1" u="sng" dirty="0">
                <a:solidFill>
                  <a:srgbClr val="FF0000"/>
                </a:solidFill>
              </a:rPr>
              <a:t>Computer-Based Tests </a:t>
            </a:r>
          </a:p>
          <a:p>
            <a:pPr lvl="1"/>
            <a:r>
              <a:rPr lang="en-US" dirty="0"/>
              <a:t>Grades 8–10 ELA Writing (and Gr 10 Retake) </a:t>
            </a:r>
          </a:p>
          <a:p>
            <a:pPr lvl="1"/>
            <a:r>
              <a:rPr lang="en-US" dirty="0"/>
              <a:t>Grades 4–10 ELA Reading (and Gr 10 Retake) </a:t>
            </a:r>
          </a:p>
          <a:p>
            <a:pPr lvl="1"/>
            <a:r>
              <a:rPr lang="en-US" dirty="0"/>
              <a:t>Grades 3–8 Mathematics</a:t>
            </a:r>
          </a:p>
          <a:p>
            <a:pPr lvl="1"/>
            <a:r>
              <a:rPr lang="en-US" dirty="0"/>
              <a:t>Algebra 1 (and Retake), Geometry, and Algebra 2 EOC assessments</a:t>
            </a:r>
          </a:p>
        </p:txBody>
      </p:sp>
    </p:spTree>
    <p:extLst>
      <p:ext uri="{BB962C8B-B14F-4D97-AF65-F5344CB8AC3E}">
        <p14:creationId xmlns:p14="http://schemas.microsoft.com/office/powerpoint/2010/main" val="99802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2458441" y="680310"/>
            <a:ext cx="4123035" cy="610820"/>
          </a:xfrm>
          <a:solidFill>
            <a:srgbClr val="FFFF00"/>
          </a:solidFill>
        </p:spPr>
        <p:txBody>
          <a:bodyPr>
            <a:normAutofit fontScale="90000"/>
          </a:bodyPr>
          <a:lstStyle/>
          <a:p>
            <a:pPr eaLnBrk="1" hangingPunct="1"/>
            <a:r>
              <a:rPr lang="en-US" altLang="en-US" b="1" dirty="0">
                <a:solidFill>
                  <a:schemeClr val="tx1"/>
                </a:solidFill>
              </a:rPr>
              <a:t>Computer-Based</a:t>
            </a:r>
            <a:r>
              <a:rPr lang="en-US" altLang="en-US" dirty="0">
                <a:solidFill>
                  <a:schemeClr val="tx1"/>
                </a:solidFill>
              </a:rPr>
              <a:t> </a:t>
            </a:r>
            <a:r>
              <a:rPr lang="en-US" altLang="en-US" b="1" dirty="0">
                <a:solidFill>
                  <a:schemeClr val="tx1"/>
                </a:solidFill>
              </a:rPr>
              <a:t>Tools</a:t>
            </a:r>
          </a:p>
        </p:txBody>
      </p:sp>
      <p:sp>
        <p:nvSpPr>
          <p:cNvPr id="74755" name="Content Placeholder 2"/>
          <p:cNvSpPr>
            <a:spLocks noGrp="1"/>
          </p:cNvSpPr>
          <p:nvPr>
            <p:ph idx="1"/>
          </p:nvPr>
        </p:nvSpPr>
        <p:spPr>
          <a:xfrm>
            <a:off x="143555" y="1641850"/>
            <a:ext cx="8075612" cy="1448105"/>
          </a:xfrm>
          <a:solidFill>
            <a:schemeClr val="accent3">
              <a:lumMod val="20000"/>
              <a:lumOff val="80000"/>
            </a:schemeClr>
          </a:solidFill>
        </p:spPr>
        <p:txBody>
          <a:bodyPr>
            <a:normAutofit lnSpcReduction="10000"/>
          </a:bodyPr>
          <a:lstStyle/>
          <a:p>
            <a:pPr marL="0" indent="0" eaLnBrk="1" hangingPunct="1">
              <a:buFontTx/>
              <a:buNone/>
            </a:pPr>
            <a:r>
              <a:rPr lang="en-US" altLang="en-US" b="1" dirty="0">
                <a:solidFill>
                  <a:schemeClr val="tx1"/>
                </a:solidFill>
              </a:rPr>
              <a:t>Back and Next</a:t>
            </a:r>
          </a:p>
          <a:p>
            <a:pPr marL="0" indent="0" eaLnBrk="1" hangingPunct="1">
              <a:buFontTx/>
              <a:buNone/>
            </a:pPr>
            <a:r>
              <a:rPr lang="en-US" altLang="en-US" sz="2800" dirty="0">
                <a:solidFill>
                  <a:schemeClr val="tx1"/>
                </a:solidFill>
              </a:rPr>
              <a:t>The </a:t>
            </a:r>
            <a:r>
              <a:rPr lang="en-US" altLang="en-US" sz="2800" b="1" dirty="0">
                <a:solidFill>
                  <a:schemeClr val="tx1"/>
                </a:solidFill>
              </a:rPr>
              <a:t>Back</a:t>
            </a:r>
            <a:r>
              <a:rPr lang="en-US" altLang="en-US" sz="2800" dirty="0">
                <a:solidFill>
                  <a:schemeClr val="tx1"/>
                </a:solidFill>
              </a:rPr>
              <a:t> and </a:t>
            </a:r>
            <a:r>
              <a:rPr lang="en-US" altLang="en-US" sz="2800" b="1" dirty="0">
                <a:solidFill>
                  <a:schemeClr val="tx1"/>
                </a:solidFill>
              </a:rPr>
              <a:t>Next</a:t>
            </a:r>
            <a:r>
              <a:rPr lang="en-US" altLang="en-US" sz="2800" dirty="0">
                <a:solidFill>
                  <a:schemeClr val="tx1"/>
                </a:solidFill>
              </a:rPr>
              <a:t> tools can be used to move to the previous question or the next question.</a:t>
            </a:r>
          </a:p>
          <a:p>
            <a:pPr marL="0" indent="0" eaLnBrk="1" hangingPunct="1">
              <a:buFontTx/>
              <a:buNone/>
            </a:pPr>
            <a:endParaRPr lang="en-US" altLang="en-US" dirty="0"/>
          </a:p>
        </p:txBody>
      </p:sp>
      <p:sp>
        <p:nvSpPr>
          <p:cNvPr id="74756"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F1049DD-BE66-4399-BFC3-D43F2BC8EE5C}" type="slidenum">
              <a:rPr lang="en-US" altLang="en-US" sz="1400" smtClean="0">
                <a:solidFill>
                  <a:srgbClr val="898989"/>
                </a:solidFill>
              </a:rPr>
              <a:pPr>
                <a:spcBef>
                  <a:spcPct val="0"/>
                </a:spcBef>
                <a:buFontTx/>
                <a:buNone/>
              </a:pPr>
              <a:t>14</a:t>
            </a:fld>
            <a:endParaRPr lang="en-US" altLang="en-US" sz="1400" dirty="0">
              <a:solidFill>
                <a:srgbClr val="898989"/>
              </a:solidFill>
            </a:endParaRPr>
          </a:p>
        </p:txBody>
      </p:sp>
      <p:pic>
        <p:nvPicPr>
          <p:cNvPr id="7475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699937">
            <a:off x="7231723" y="1044892"/>
            <a:ext cx="1513989" cy="785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450004" y="3440676"/>
            <a:ext cx="7693996" cy="2642507"/>
          </a:xfrm>
          <a:prstGeom prst="rect">
            <a:avLst/>
          </a:prstGeom>
          <a:solidFill>
            <a:schemeClr val="accent3">
              <a:lumMod val="20000"/>
              <a:lumOff val="80000"/>
            </a:schemeClr>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r>
              <a:rPr lang="en-US" b="1" dirty="0">
                <a:solidFill>
                  <a:schemeClr val="tx1"/>
                </a:solidFill>
              </a:rPr>
              <a:t>Save and Pause</a:t>
            </a:r>
          </a:p>
          <a:p>
            <a:pPr>
              <a:defRPr/>
            </a:pPr>
            <a:r>
              <a:rPr lang="en-US" dirty="0">
                <a:solidFill>
                  <a:schemeClr val="tx1"/>
                </a:solidFill>
              </a:rPr>
              <a:t>The </a:t>
            </a:r>
            <a:r>
              <a:rPr lang="en-US" b="1" dirty="0">
                <a:solidFill>
                  <a:schemeClr val="tx1"/>
                </a:solidFill>
              </a:rPr>
              <a:t>Save </a:t>
            </a:r>
            <a:r>
              <a:rPr lang="en-US" dirty="0">
                <a:solidFill>
                  <a:schemeClr val="tx1"/>
                </a:solidFill>
              </a:rPr>
              <a:t>button allows you to manually save your work. However, this feature is optional. </a:t>
            </a:r>
            <a:r>
              <a:rPr lang="en-US" b="1" dirty="0">
                <a:solidFill>
                  <a:schemeClr val="tx1"/>
                </a:solidFill>
              </a:rPr>
              <a:t>Your answers will automatically be saved when you move to the next item regardless of whether you select the Save button.</a:t>
            </a:r>
            <a:r>
              <a:rPr lang="en-US" dirty="0">
                <a:solidFill>
                  <a:schemeClr val="tx1"/>
                </a:solidFill>
              </a:rPr>
              <a:t> </a:t>
            </a:r>
          </a:p>
          <a:p>
            <a:pPr>
              <a:defRPr/>
            </a:pPr>
            <a:r>
              <a:rPr lang="en-US" dirty="0">
                <a:solidFill>
                  <a:schemeClr val="tx1"/>
                </a:solidFill>
              </a:rPr>
              <a:t>The </a:t>
            </a:r>
            <a:r>
              <a:rPr lang="en-US" b="1" dirty="0">
                <a:solidFill>
                  <a:schemeClr val="tx1"/>
                </a:solidFill>
              </a:rPr>
              <a:t>Pause</a:t>
            </a:r>
            <a:r>
              <a:rPr lang="en-US" dirty="0">
                <a:solidFill>
                  <a:schemeClr val="tx1"/>
                </a:solidFill>
              </a:rPr>
              <a:t> button allows you to pause and exit the test. If you pause your test, you will have to log back in to the testing system to resume testing.</a:t>
            </a:r>
          </a:p>
          <a:p>
            <a:pPr marL="0" indent="0">
              <a:buFontTx/>
              <a:buNone/>
              <a:defRPr/>
            </a:pPr>
            <a:endParaRPr lang="en-US" dirty="0"/>
          </a:p>
        </p:txBody>
      </p:sp>
      <p:pic>
        <p:nvPicPr>
          <p:cNvPr id="3" name="Picture 2"/>
          <p:cNvPicPr>
            <a:picLocks noChangeAspect="1"/>
          </p:cNvPicPr>
          <p:nvPr/>
        </p:nvPicPr>
        <p:blipFill>
          <a:blip r:embed="rId3"/>
          <a:stretch>
            <a:fillRect/>
          </a:stretch>
        </p:blipFill>
        <p:spPr>
          <a:xfrm rot="20264051">
            <a:off x="87798" y="4373187"/>
            <a:ext cx="1595885" cy="777482"/>
          </a:xfrm>
          <a:prstGeom prst="rect">
            <a:avLst/>
          </a:prstGeom>
        </p:spPr>
      </p:pic>
    </p:spTree>
    <p:extLst>
      <p:ext uri="{BB962C8B-B14F-4D97-AF65-F5344CB8AC3E}">
        <p14:creationId xmlns:p14="http://schemas.microsoft.com/office/powerpoint/2010/main" val="1365921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2128720" y="743431"/>
            <a:ext cx="4688435" cy="796925"/>
          </a:xfrm>
          <a:solidFill>
            <a:srgbClr val="FFFF00"/>
          </a:solidFill>
        </p:spPr>
        <p:txBody>
          <a:bodyPr/>
          <a:lstStyle/>
          <a:p>
            <a:pPr algn="ctr" eaLnBrk="1" hangingPunct="1"/>
            <a:r>
              <a:rPr lang="en-US" altLang="en-US" b="1" dirty="0">
                <a:solidFill>
                  <a:schemeClr val="tx1"/>
                </a:solidFill>
              </a:rPr>
              <a:t>Computer-Based</a:t>
            </a:r>
            <a:r>
              <a:rPr lang="en-US" altLang="en-US" dirty="0">
                <a:solidFill>
                  <a:schemeClr val="tx1"/>
                </a:solidFill>
              </a:rPr>
              <a:t> </a:t>
            </a:r>
            <a:r>
              <a:rPr lang="en-US" altLang="en-US" b="1" dirty="0">
                <a:solidFill>
                  <a:schemeClr val="tx1"/>
                </a:solidFill>
              </a:rPr>
              <a:t>Tools</a:t>
            </a:r>
          </a:p>
        </p:txBody>
      </p:sp>
      <p:sp>
        <p:nvSpPr>
          <p:cNvPr id="3" name="Content Placeholder 2"/>
          <p:cNvSpPr>
            <a:spLocks noGrp="1"/>
          </p:cNvSpPr>
          <p:nvPr>
            <p:ph idx="1"/>
          </p:nvPr>
        </p:nvSpPr>
        <p:spPr>
          <a:xfrm>
            <a:off x="1670605" y="2054655"/>
            <a:ext cx="7329839" cy="3374362"/>
          </a:xfrm>
          <a:solidFill>
            <a:schemeClr val="accent3">
              <a:lumMod val="20000"/>
              <a:lumOff val="80000"/>
            </a:schemeClr>
          </a:solidFill>
        </p:spPr>
        <p:txBody>
          <a:bodyPr>
            <a:noAutofit/>
          </a:bodyPr>
          <a:lstStyle/>
          <a:p>
            <a:pPr marL="0" indent="0" eaLnBrk="1" hangingPunct="1">
              <a:buFontTx/>
              <a:buNone/>
              <a:defRPr/>
            </a:pPr>
            <a:r>
              <a:rPr lang="en-US" sz="2800" b="1" dirty="0">
                <a:solidFill>
                  <a:schemeClr val="tx1"/>
                </a:solidFill>
              </a:rPr>
              <a:t>End Test</a:t>
            </a:r>
          </a:p>
          <a:p>
            <a:pPr eaLnBrk="1" hangingPunct="1">
              <a:defRPr/>
            </a:pPr>
            <a:r>
              <a:rPr lang="en-US" sz="2400" dirty="0">
                <a:solidFill>
                  <a:schemeClr val="tx1"/>
                </a:solidFill>
              </a:rPr>
              <a:t>The </a:t>
            </a:r>
            <a:r>
              <a:rPr lang="en-US" sz="2400" b="1" dirty="0">
                <a:solidFill>
                  <a:schemeClr val="tx1"/>
                </a:solidFill>
              </a:rPr>
              <a:t>End Test</a:t>
            </a:r>
            <a:r>
              <a:rPr lang="en-US" sz="2400" dirty="0">
                <a:solidFill>
                  <a:schemeClr val="tx1"/>
                </a:solidFill>
              </a:rPr>
              <a:t> button will only be available during the </a:t>
            </a:r>
            <a:r>
              <a:rPr lang="en-US" sz="2400" b="1" dirty="0">
                <a:solidFill>
                  <a:schemeClr val="tx1"/>
                </a:solidFill>
              </a:rPr>
              <a:t>last session</a:t>
            </a:r>
            <a:r>
              <a:rPr lang="en-US" sz="2400" dirty="0">
                <a:solidFill>
                  <a:schemeClr val="tx1"/>
                </a:solidFill>
              </a:rPr>
              <a:t> of your test (Session 2 for Grade 5; Session 3 for Grades 6–8). During earlier sessions, it will be greyed out and you will not be able to select it.</a:t>
            </a:r>
          </a:p>
          <a:p>
            <a:pPr eaLnBrk="1" hangingPunct="1">
              <a:defRPr/>
            </a:pPr>
            <a:r>
              <a:rPr lang="en-US" sz="2400" dirty="0">
                <a:solidFill>
                  <a:schemeClr val="tx1"/>
                </a:solidFill>
              </a:rPr>
              <a:t>You will only select the </a:t>
            </a:r>
            <a:r>
              <a:rPr lang="en-US" sz="2400" b="1" dirty="0">
                <a:solidFill>
                  <a:schemeClr val="tx1"/>
                </a:solidFill>
              </a:rPr>
              <a:t>End Test</a:t>
            </a:r>
            <a:r>
              <a:rPr lang="en-US" sz="2400" dirty="0">
                <a:solidFill>
                  <a:schemeClr val="tx1"/>
                </a:solidFill>
              </a:rPr>
              <a:t> button when you are completely finished with your test and ready to submit at the end of your last session.</a:t>
            </a:r>
          </a:p>
          <a:p>
            <a:pPr marL="0" indent="0" eaLnBrk="1" hangingPunct="1">
              <a:buFontTx/>
              <a:buNone/>
              <a:defRPr/>
            </a:pPr>
            <a:endParaRPr lang="en-US" sz="2400" dirty="0"/>
          </a:p>
          <a:p>
            <a:pPr marL="0" indent="0" eaLnBrk="1" hangingPunct="1">
              <a:buFontTx/>
              <a:buNone/>
              <a:defRPr/>
            </a:pPr>
            <a:endParaRPr lang="en-US" sz="2400" dirty="0"/>
          </a:p>
        </p:txBody>
      </p:sp>
      <p:sp>
        <p:nvSpPr>
          <p:cNvPr id="76804"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54B8FA7-BBE6-49B7-96EA-8503C0CCB635}" type="slidenum">
              <a:rPr lang="en-US" altLang="en-US" sz="1400" smtClean="0">
                <a:solidFill>
                  <a:srgbClr val="898989"/>
                </a:solidFill>
              </a:rPr>
              <a:pPr>
                <a:spcBef>
                  <a:spcPct val="0"/>
                </a:spcBef>
                <a:buFontTx/>
                <a:buNone/>
              </a:pPr>
              <a:t>15</a:t>
            </a:fld>
            <a:endParaRPr lang="en-US" altLang="en-US" sz="1400" dirty="0">
              <a:solidFill>
                <a:srgbClr val="898989"/>
              </a:solidFill>
            </a:endParaRPr>
          </a:p>
        </p:txBody>
      </p:sp>
      <p:pic>
        <p:nvPicPr>
          <p:cNvPr id="7680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639" y="2970885"/>
            <a:ext cx="1545591" cy="11395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680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2490" y="5610431"/>
            <a:ext cx="6757987"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593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2202456" y="1012031"/>
            <a:ext cx="4571632" cy="796925"/>
          </a:xfrm>
          <a:solidFill>
            <a:srgbClr val="FFFF00"/>
          </a:solidFill>
        </p:spPr>
        <p:txBody>
          <a:bodyPr/>
          <a:lstStyle/>
          <a:p>
            <a:pPr algn="ctr" eaLnBrk="1" hangingPunct="1"/>
            <a:r>
              <a:rPr lang="en-US" altLang="en-US" b="1" dirty="0">
                <a:solidFill>
                  <a:schemeClr val="tx1"/>
                </a:solidFill>
              </a:rPr>
              <a:t>Computer-Based</a:t>
            </a:r>
            <a:r>
              <a:rPr lang="en-US" altLang="en-US" dirty="0">
                <a:solidFill>
                  <a:schemeClr val="tx1"/>
                </a:solidFill>
              </a:rPr>
              <a:t> </a:t>
            </a:r>
            <a:r>
              <a:rPr lang="en-US" altLang="en-US" b="1" dirty="0">
                <a:solidFill>
                  <a:schemeClr val="tx1"/>
                </a:solidFill>
              </a:rPr>
              <a:t>Tools</a:t>
            </a:r>
          </a:p>
        </p:txBody>
      </p:sp>
      <p:sp>
        <p:nvSpPr>
          <p:cNvPr id="81923" name="Content Placeholder 2"/>
          <p:cNvSpPr>
            <a:spLocks noGrp="1"/>
          </p:cNvSpPr>
          <p:nvPr>
            <p:ph idx="1"/>
          </p:nvPr>
        </p:nvSpPr>
        <p:spPr>
          <a:xfrm>
            <a:off x="3961180" y="1978025"/>
            <a:ext cx="4921250" cy="2054225"/>
          </a:xfrm>
          <a:solidFill>
            <a:schemeClr val="accent3">
              <a:lumMod val="20000"/>
              <a:lumOff val="80000"/>
            </a:schemeClr>
          </a:solidFill>
        </p:spPr>
        <p:txBody>
          <a:bodyPr>
            <a:normAutofit lnSpcReduction="10000"/>
          </a:bodyPr>
          <a:lstStyle/>
          <a:p>
            <a:pPr marL="0" indent="0" eaLnBrk="1" hangingPunct="1">
              <a:buFontTx/>
              <a:buNone/>
            </a:pPr>
            <a:r>
              <a:rPr lang="en-US" altLang="en-US" b="1" dirty="0">
                <a:solidFill>
                  <a:schemeClr val="tx1"/>
                </a:solidFill>
              </a:rPr>
              <a:t>Line Reader</a:t>
            </a:r>
          </a:p>
          <a:p>
            <a:pPr marL="0" indent="0" eaLnBrk="1" hangingPunct="1">
              <a:buFontTx/>
              <a:buNone/>
            </a:pPr>
            <a:endParaRPr lang="en-US" altLang="en-US" sz="1600" b="1" dirty="0">
              <a:solidFill>
                <a:schemeClr val="tx1"/>
              </a:solidFill>
            </a:endParaRPr>
          </a:p>
          <a:p>
            <a:pPr marL="0" indent="0" eaLnBrk="1" hangingPunct="1">
              <a:buFontTx/>
              <a:buNone/>
            </a:pPr>
            <a:r>
              <a:rPr lang="en-US" altLang="en-US" sz="2800" dirty="0">
                <a:solidFill>
                  <a:schemeClr val="tx1"/>
                </a:solidFill>
              </a:rPr>
              <a:t>The </a:t>
            </a:r>
            <a:r>
              <a:rPr lang="en-US" altLang="en-US" sz="2800" b="1" dirty="0">
                <a:solidFill>
                  <a:schemeClr val="tx1"/>
                </a:solidFill>
              </a:rPr>
              <a:t>Line Reader</a:t>
            </a:r>
            <a:r>
              <a:rPr lang="en-US" altLang="en-US" sz="2800" dirty="0">
                <a:solidFill>
                  <a:schemeClr val="tx1"/>
                </a:solidFill>
              </a:rPr>
              <a:t> tool allows you to highlight a specific line in the question.</a:t>
            </a:r>
          </a:p>
          <a:p>
            <a:pPr marL="0" indent="0" eaLnBrk="1" hangingPunct="1">
              <a:buFontTx/>
              <a:buNone/>
            </a:pPr>
            <a:endParaRPr lang="en-US" altLang="en-US" sz="2800" dirty="0"/>
          </a:p>
        </p:txBody>
      </p:sp>
      <p:sp>
        <p:nvSpPr>
          <p:cNvPr id="81924"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EE5DDA7-B8BE-48FD-AAC5-276C344B773E}" type="slidenum">
              <a:rPr lang="en-US" altLang="en-US" sz="1400" smtClean="0">
                <a:solidFill>
                  <a:srgbClr val="898989"/>
                </a:solidFill>
              </a:rPr>
              <a:pPr>
                <a:spcBef>
                  <a:spcPct val="0"/>
                </a:spcBef>
                <a:buFontTx/>
                <a:buNone/>
              </a:pPr>
              <a:t>16</a:t>
            </a:fld>
            <a:endParaRPr lang="en-US" altLang="en-US" sz="1400" dirty="0">
              <a:solidFill>
                <a:srgbClr val="898989"/>
              </a:solidFill>
            </a:endParaRPr>
          </a:p>
        </p:txBody>
      </p:sp>
      <p:pic>
        <p:nvPicPr>
          <p:cNvPr id="8192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965" y="2207360"/>
            <a:ext cx="3314700" cy="1571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26" name="Picture 7"/>
          <p:cNvPicPr>
            <a:picLocks noChangeAspect="1"/>
          </p:cNvPicPr>
          <p:nvPr/>
        </p:nvPicPr>
        <p:blipFill>
          <a:blip r:embed="rId3">
            <a:extLst>
              <a:ext uri="{28A0092B-C50C-407E-A947-70E740481C1C}">
                <a14:useLocalDpi xmlns:a14="http://schemas.microsoft.com/office/drawing/2010/main" val="0"/>
              </a:ext>
            </a:extLst>
          </a:blip>
          <a:srcRect r="3546"/>
          <a:stretch>
            <a:fillRect/>
          </a:stretch>
        </p:blipFill>
        <p:spPr bwMode="auto">
          <a:xfrm>
            <a:off x="7541529" y="989806"/>
            <a:ext cx="1295400" cy="819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96260" y="4518089"/>
            <a:ext cx="7177135" cy="1584996"/>
          </a:xfrm>
          <a:prstGeom prst="rect">
            <a:avLst/>
          </a:prstGeom>
          <a:solidFill>
            <a:schemeClr val="accent3">
              <a:lumMod val="20000"/>
              <a:lumOff val="80000"/>
            </a:schemeClr>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r>
              <a:rPr lang="en-US" b="1" dirty="0">
                <a:solidFill>
                  <a:schemeClr val="tx1"/>
                </a:solidFill>
              </a:rPr>
              <a:t>Zoom Out and Zoom In</a:t>
            </a:r>
          </a:p>
          <a:p>
            <a:pPr>
              <a:defRPr/>
            </a:pPr>
            <a:r>
              <a:rPr lang="en-US" dirty="0">
                <a:solidFill>
                  <a:schemeClr val="tx1"/>
                </a:solidFill>
              </a:rPr>
              <a:t>Use the </a:t>
            </a:r>
            <a:r>
              <a:rPr lang="en-US" b="1" dirty="0">
                <a:solidFill>
                  <a:schemeClr val="tx1"/>
                </a:solidFill>
              </a:rPr>
              <a:t>Zoom Out</a:t>
            </a:r>
            <a:r>
              <a:rPr lang="en-US" dirty="0">
                <a:solidFill>
                  <a:schemeClr val="tx1"/>
                </a:solidFill>
              </a:rPr>
              <a:t> and </a:t>
            </a:r>
            <a:r>
              <a:rPr lang="en-US" b="1" dirty="0">
                <a:solidFill>
                  <a:schemeClr val="tx1"/>
                </a:solidFill>
              </a:rPr>
              <a:t>Zoom In</a:t>
            </a:r>
            <a:r>
              <a:rPr lang="en-US" dirty="0">
                <a:solidFill>
                  <a:schemeClr val="tx1"/>
                </a:solidFill>
              </a:rPr>
              <a:t> buttons to decrease and increase the size of text within the test page.</a:t>
            </a:r>
          </a:p>
          <a:p>
            <a:pPr>
              <a:defRPr/>
            </a:pPr>
            <a:r>
              <a:rPr lang="en-US" dirty="0">
                <a:solidFill>
                  <a:schemeClr val="tx1"/>
                </a:solidFill>
              </a:rPr>
              <a:t>Four levels of magnification are available.</a:t>
            </a:r>
          </a:p>
          <a:p>
            <a:pPr>
              <a:defRPr/>
            </a:pPr>
            <a:endParaRPr lang="en-US" dirty="0"/>
          </a:p>
        </p:txBody>
      </p:sp>
      <p:pic>
        <p:nvPicPr>
          <p:cNvPr id="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26159" y="5709139"/>
            <a:ext cx="2060641" cy="7878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44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835" y="1291130"/>
            <a:ext cx="4072547" cy="581025"/>
          </a:xfrm>
          <a:solidFill>
            <a:srgbClr val="FFFF00"/>
          </a:solidFill>
        </p:spPr>
        <p:txBody>
          <a:bodyPr>
            <a:normAutofit fontScale="90000"/>
          </a:bodyPr>
          <a:lstStyle/>
          <a:p>
            <a:pPr algn="ctr" eaLnBrk="1" hangingPunct="1">
              <a:defRPr/>
            </a:pPr>
            <a:r>
              <a:rPr lang="en-US" b="1" dirty="0">
                <a:solidFill>
                  <a:schemeClr val="tx1"/>
                </a:solidFill>
              </a:rPr>
              <a:t>Computer-Based</a:t>
            </a:r>
            <a:r>
              <a:rPr lang="en-US" dirty="0">
                <a:solidFill>
                  <a:schemeClr val="tx1"/>
                </a:solidFill>
              </a:rPr>
              <a:t> </a:t>
            </a:r>
            <a:r>
              <a:rPr lang="en-US" b="1" dirty="0">
                <a:solidFill>
                  <a:schemeClr val="tx1"/>
                </a:solidFill>
              </a:rPr>
              <a:t>Tools</a:t>
            </a:r>
          </a:p>
        </p:txBody>
      </p:sp>
      <p:sp>
        <p:nvSpPr>
          <p:cNvPr id="3" name="Content Placeholder 2"/>
          <p:cNvSpPr>
            <a:spLocks noGrp="1"/>
          </p:cNvSpPr>
          <p:nvPr>
            <p:ph idx="1"/>
          </p:nvPr>
        </p:nvSpPr>
        <p:spPr>
          <a:xfrm>
            <a:off x="84830" y="2054655"/>
            <a:ext cx="5181600" cy="3970760"/>
          </a:xfrm>
          <a:solidFill>
            <a:schemeClr val="accent3">
              <a:lumMod val="20000"/>
              <a:lumOff val="80000"/>
            </a:schemeClr>
          </a:solidFill>
        </p:spPr>
        <p:txBody>
          <a:bodyPr>
            <a:normAutofit fontScale="85000" lnSpcReduction="20000"/>
          </a:bodyPr>
          <a:lstStyle/>
          <a:p>
            <a:pPr marL="0" indent="0" eaLnBrk="1" hangingPunct="1">
              <a:buFontTx/>
              <a:buNone/>
              <a:defRPr/>
            </a:pPr>
            <a:r>
              <a:rPr lang="en-US" sz="3700" b="1" dirty="0">
                <a:solidFill>
                  <a:schemeClr val="tx1"/>
                </a:solidFill>
              </a:rPr>
              <a:t>Help Tool</a:t>
            </a:r>
          </a:p>
          <a:p>
            <a:pPr eaLnBrk="1" hangingPunct="1">
              <a:defRPr/>
            </a:pPr>
            <a:r>
              <a:rPr lang="en-US" dirty="0">
                <a:solidFill>
                  <a:schemeClr val="tx1"/>
                </a:solidFill>
              </a:rPr>
              <a:t>The </a:t>
            </a:r>
            <a:r>
              <a:rPr lang="en-US" b="1" dirty="0">
                <a:solidFill>
                  <a:schemeClr val="tx1"/>
                </a:solidFill>
              </a:rPr>
              <a:t>Help </a:t>
            </a:r>
            <a:r>
              <a:rPr lang="en-US" dirty="0">
                <a:solidFill>
                  <a:schemeClr val="tx1"/>
                </a:solidFill>
              </a:rPr>
              <a:t>tool opens a pop-up window with the Help Guide, which includes an Overview of the Test Site, Test Rules, and Accessing Context Menu Tools.</a:t>
            </a:r>
          </a:p>
          <a:p>
            <a:pPr eaLnBrk="1" hangingPunct="1">
              <a:defRPr/>
            </a:pPr>
            <a:r>
              <a:rPr lang="en-US" dirty="0">
                <a:solidFill>
                  <a:schemeClr val="tx1"/>
                </a:solidFill>
              </a:rPr>
              <a:t>These instructions, which you will also see before logging into the test, remind you how to navigate from one item to the next and how to use the tools and features in the testing platform.</a:t>
            </a:r>
          </a:p>
          <a:p>
            <a:pPr eaLnBrk="1" hangingPunct="1">
              <a:defRPr/>
            </a:pPr>
            <a:endParaRPr lang="en-US" dirty="0"/>
          </a:p>
        </p:txBody>
      </p:sp>
      <p:sp>
        <p:nvSpPr>
          <p:cNvPr id="8397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8381EAA-23CD-4C31-B7CA-111AEB1668CF}" type="slidenum">
              <a:rPr lang="en-US" altLang="en-US" sz="1400" smtClean="0">
                <a:solidFill>
                  <a:srgbClr val="898989"/>
                </a:solidFill>
              </a:rPr>
              <a:pPr>
                <a:spcBef>
                  <a:spcPct val="0"/>
                </a:spcBef>
                <a:buFontTx/>
                <a:buNone/>
              </a:pPr>
              <a:t>17</a:t>
            </a:fld>
            <a:endParaRPr lang="en-US" altLang="en-US" sz="1400" dirty="0">
              <a:solidFill>
                <a:srgbClr val="898989"/>
              </a:solidFill>
            </a:endParaRPr>
          </a:p>
        </p:txBody>
      </p:sp>
      <p:pic>
        <p:nvPicPr>
          <p:cNvPr id="8397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5525" y="3276295"/>
            <a:ext cx="3722425" cy="13743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46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2497052" y="1134764"/>
            <a:ext cx="4275740" cy="610820"/>
          </a:xfrm>
          <a:solidFill>
            <a:srgbClr val="FFFF00"/>
          </a:solidFill>
        </p:spPr>
        <p:txBody>
          <a:bodyPr>
            <a:normAutofit fontScale="90000"/>
          </a:bodyPr>
          <a:lstStyle/>
          <a:p>
            <a:pPr algn="ctr" eaLnBrk="1" hangingPunct="1"/>
            <a:r>
              <a:rPr lang="en-US" altLang="en-US" b="1" dirty="0">
                <a:solidFill>
                  <a:schemeClr val="tx1"/>
                </a:solidFill>
              </a:rPr>
              <a:t>Computer-Based</a:t>
            </a:r>
            <a:r>
              <a:rPr lang="en-US" altLang="en-US" dirty="0">
                <a:solidFill>
                  <a:schemeClr val="tx1"/>
                </a:solidFill>
              </a:rPr>
              <a:t> </a:t>
            </a:r>
            <a:r>
              <a:rPr lang="en-US" altLang="en-US" b="1" dirty="0">
                <a:solidFill>
                  <a:schemeClr val="tx1"/>
                </a:solidFill>
              </a:rPr>
              <a:t>Tools</a:t>
            </a:r>
          </a:p>
        </p:txBody>
      </p:sp>
      <p:sp>
        <p:nvSpPr>
          <p:cNvPr id="3" name="Content Placeholder 2"/>
          <p:cNvSpPr>
            <a:spLocks noGrp="1"/>
          </p:cNvSpPr>
          <p:nvPr>
            <p:ph idx="1"/>
          </p:nvPr>
        </p:nvSpPr>
        <p:spPr>
          <a:xfrm>
            <a:off x="433302" y="1901950"/>
            <a:ext cx="8403240" cy="2745029"/>
          </a:xfrm>
          <a:solidFill>
            <a:schemeClr val="accent3">
              <a:lumMod val="20000"/>
              <a:lumOff val="80000"/>
            </a:schemeClr>
          </a:solidFill>
        </p:spPr>
        <p:txBody>
          <a:bodyPr>
            <a:noAutofit/>
          </a:bodyPr>
          <a:lstStyle/>
          <a:p>
            <a:pPr marL="0" indent="0" eaLnBrk="1" hangingPunct="1">
              <a:buFontTx/>
              <a:buNone/>
              <a:defRPr/>
            </a:pPr>
            <a:r>
              <a:rPr lang="en-US" sz="3000" b="1" dirty="0">
                <a:solidFill>
                  <a:schemeClr val="tx1"/>
                </a:solidFill>
              </a:rPr>
              <a:t>Strikethrough</a:t>
            </a:r>
          </a:p>
          <a:p>
            <a:pPr eaLnBrk="1" hangingPunct="1">
              <a:spcBef>
                <a:spcPts val="300"/>
              </a:spcBef>
              <a:defRPr/>
            </a:pPr>
            <a:r>
              <a:rPr lang="en-US" sz="2600" dirty="0">
                <a:solidFill>
                  <a:schemeClr val="tx1"/>
                </a:solidFill>
              </a:rPr>
              <a:t>You can use the strikethrough tool on multiple-choice and multiselect items to cross out options you think are incorrect.</a:t>
            </a:r>
          </a:p>
          <a:p>
            <a:pPr eaLnBrk="1" hangingPunct="1">
              <a:spcBef>
                <a:spcPts val="300"/>
              </a:spcBef>
              <a:defRPr/>
            </a:pPr>
            <a:r>
              <a:rPr lang="en-US" sz="2600" dirty="0">
                <a:solidFill>
                  <a:schemeClr val="tx1"/>
                </a:solidFill>
              </a:rPr>
              <a:t>Right-click or tap the option and choose “Strikethrough.”</a:t>
            </a:r>
          </a:p>
          <a:p>
            <a:pPr eaLnBrk="1" hangingPunct="1">
              <a:spcBef>
                <a:spcPts val="300"/>
              </a:spcBef>
              <a:defRPr/>
            </a:pPr>
            <a:r>
              <a:rPr lang="en-US" sz="2600" dirty="0">
                <a:solidFill>
                  <a:schemeClr val="tx1"/>
                </a:solidFill>
              </a:rPr>
              <a:t>Then choose the correct response to the item. </a:t>
            </a:r>
          </a:p>
        </p:txBody>
      </p:sp>
      <p:sp>
        <p:nvSpPr>
          <p:cNvPr id="90116"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EFFDEDE-0D9B-4055-9148-18BEC2F8CEDD}" type="slidenum">
              <a:rPr lang="en-US" altLang="en-US" sz="1400" smtClean="0">
                <a:solidFill>
                  <a:srgbClr val="898989"/>
                </a:solidFill>
              </a:rPr>
              <a:pPr>
                <a:spcBef>
                  <a:spcPct val="0"/>
                </a:spcBef>
                <a:buFontTx/>
                <a:buNone/>
              </a:pPr>
              <a:t>18</a:t>
            </a:fld>
            <a:endParaRPr lang="en-US" altLang="en-US" sz="1400" dirty="0">
              <a:solidFill>
                <a:srgbClr val="898989"/>
              </a:solidFill>
            </a:endParaRPr>
          </a:p>
        </p:txBody>
      </p:sp>
      <p:pic>
        <p:nvPicPr>
          <p:cNvPr id="9011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6015" y="4803345"/>
            <a:ext cx="5504538" cy="17425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129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2693416" y="985719"/>
            <a:ext cx="4123035" cy="610820"/>
          </a:xfrm>
          <a:solidFill>
            <a:srgbClr val="FFFF00"/>
          </a:solidFill>
        </p:spPr>
        <p:txBody>
          <a:bodyPr>
            <a:normAutofit fontScale="90000"/>
          </a:bodyPr>
          <a:lstStyle/>
          <a:p>
            <a:pPr algn="ctr" eaLnBrk="1" hangingPunct="1"/>
            <a:r>
              <a:rPr lang="en-US" altLang="en-US" b="1" dirty="0">
                <a:solidFill>
                  <a:schemeClr val="tx1"/>
                </a:solidFill>
              </a:rPr>
              <a:t>Computer-Based</a:t>
            </a:r>
            <a:r>
              <a:rPr lang="en-US" altLang="en-US" dirty="0">
                <a:solidFill>
                  <a:schemeClr val="tx1"/>
                </a:solidFill>
              </a:rPr>
              <a:t> </a:t>
            </a:r>
            <a:r>
              <a:rPr lang="en-US" altLang="en-US" b="1" dirty="0">
                <a:solidFill>
                  <a:schemeClr val="tx1"/>
                </a:solidFill>
              </a:rPr>
              <a:t>Tools</a:t>
            </a:r>
          </a:p>
        </p:txBody>
      </p:sp>
      <p:sp>
        <p:nvSpPr>
          <p:cNvPr id="3" name="Content Placeholder 2"/>
          <p:cNvSpPr>
            <a:spLocks noGrp="1"/>
          </p:cNvSpPr>
          <p:nvPr>
            <p:ph idx="1"/>
          </p:nvPr>
        </p:nvSpPr>
        <p:spPr>
          <a:xfrm>
            <a:off x="288025" y="3646866"/>
            <a:ext cx="8551480" cy="3038716"/>
          </a:xfrm>
          <a:solidFill>
            <a:schemeClr val="accent3">
              <a:lumMod val="20000"/>
              <a:lumOff val="80000"/>
            </a:schemeClr>
          </a:solidFill>
        </p:spPr>
        <p:txBody>
          <a:bodyPr>
            <a:noAutofit/>
          </a:bodyPr>
          <a:lstStyle/>
          <a:p>
            <a:pPr marL="0" indent="0" eaLnBrk="1" hangingPunct="1">
              <a:buFontTx/>
              <a:buNone/>
              <a:defRPr/>
            </a:pPr>
            <a:r>
              <a:rPr lang="en-US" sz="3000" b="1" dirty="0">
                <a:solidFill>
                  <a:schemeClr val="tx1"/>
                </a:solidFill>
              </a:rPr>
              <a:t>Highlighter</a:t>
            </a:r>
          </a:p>
          <a:p>
            <a:pPr eaLnBrk="1" hangingPunct="1">
              <a:spcBef>
                <a:spcPts val="300"/>
              </a:spcBef>
              <a:defRPr/>
            </a:pPr>
            <a:r>
              <a:rPr lang="en-US" sz="2600" dirty="0">
                <a:solidFill>
                  <a:schemeClr val="tx1"/>
                </a:solidFill>
              </a:rPr>
              <a:t>You can highlight sections of the items.</a:t>
            </a:r>
          </a:p>
          <a:p>
            <a:pPr eaLnBrk="1" hangingPunct="1">
              <a:spcBef>
                <a:spcPts val="300"/>
              </a:spcBef>
              <a:defRPr/>
            </a:pPr>
            <a:r>
              <a:rPr lang="en-US" sz="2600" dirty="0">
                <a:solidFill>
                  <a:schemeClr val="tx1"/>
                </a:solidFill>
              </a:rPr>
              <a:t>First, click or tap at the beginning of the section you would like to highlight. Then, drag to the end of the section you want to highlight.</a:t>
            </a:r>
          </a:p>
          <a:p>
            <a:pPr eaLnBrk="1" hangingPunct="1">
              <a:spcBef>
                <a:spcPts val="300"/>
              </a:spcBef>
              <a:defRPr/>
            </a:pPr>
            <a:r>
              <a:rPr lang="en-US" sz="2600" dirty="0">
                <a:solidFill>
                  <a:schemeClr val="tx1"/>
                </a:solidFill>
              </a:rPr>
              <a:t>Right-click or tap the selected section and choose “Highlight Selection.”</a:t>
            </a:r>
          </a:p>
        </p:txBody>
      </p:sp>
      <p:sp>
        <p:nvSpPr>
          <p:cNvPr id="91140"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E41058B-E3FB-4961-BFE6-44D408A74EA7}" type="slidenum">
              <a:rPr lang="en-US" altLang="en-US" sz="1400" smtClean="0">
                <a:solidFill>
                  <a:srgbClr val="898989"/>
                </a:solidFill>
              </a:rPr>
              <a:pPr>
                <a:spcBef>
                  <a:spcPct val="0"/>
                </a:spcBef>
                <a:buFontTx/>
                <a:buNone/>
              </a:pPr>
              <a:t>19</a:t>
            </a:fld>
            <a:endParaRPr lang="en-US" altLang="en-US" sz="1400" dirty="0">
              <a:solidFill>
                <a:srgbClr val="898989"/>
              </a:solidFill>
            </a:endParaRPr>
          </a:p>
        </p:txBody>
      </p:sp>
      <p:pic>
        <p:nvPicPr>
          <p:cNvPr id="91141" name="Picture 4"/>
          <p:cNvPicPr>
            <a:picLocks noChangeAspect="1"/>
          </p:cNvPicPr>
          <p:nvPr/>
        </p:nvPicPr>
        <p:blipFill>
          <a:blip r:embed="rId2">
            <a:extLst>
              <a:ext uri="{28A0092B-C50C-407E-A947-70E740481C1C}">
                <a14:useLocalDpi xmlns:a14="http://schemas.microsoft.com/office/drawing/2010/main" val="0"/>
              </a:ext>
            </a:extLst>
          </a:blip>
          <a:srcRect t="4382"/>
          <a:stretch>
            <a:fillRect/>
          </a:stretch>
        </p:blipFill>
        <p:spPr bwMode="auto">
          <a:xfrm>
            <a:off x="1976015" y="1790646"/>
            <a:ext cx="5557838" cy="1662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117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493" y="2129402"/>
            <a:ext cx="8398775" cy="3970330"/>
          </a:xfrm>
          <a:solidFill>
            <a:schemeClr val="accent3">
              <a:lumMod val="20000"/>
              <a:lumOff val="80000"/>
            </a:schemeClr>
          </a:solidFill>
        </p:spPr>
        <p:txBody>
          <a:bodyPr rtlCol="0">
            <a:normAutofit fontScale="92500" lnSpcReduction="20000"/>
          </a:bodyPr>
          <a:lstStyle/>
          <a:p>
            <a:pPr marL="228621" indent="-228621" defTabSz="914484" eaLnBrk="1" fontAlgn="auto" hangingPunct="1">
              <a:spcBef>
                <a:spcPts val="1400"/>
              </a:spcBef>
              <a:spcAft>
                <a:spcPts val="0"/>
              </a:spcAft>
              <a:buClr>
                <a:schemeClr val="accent6">
                  <a:lumMod val="75000"/>
                </a:schemeClr>
              </a:buClr>
              <a:defRPr/>
            </a:pPr>
            <a:r>
              <a:rPr lang="en-US" sz="3100" dirty="0">
                <a:solidFill>
                  <a:schemeClr val="tx1"/>
                </a:solidFill>
              </a:rPr>
              <a:t>Why the Florida Standards?</a:t>
            </a:r>
          </a:p>
          <a:p>
            <a:pPr marL="228621" indent="-228621" defTabSz="914484" eaLnBrk="1" fontAlgn="auto" hangingPunct="1">
              <a:spcBef>
                <a:spcPts val="1400"/>
              </a:spcBef>
              <a:spcAft>
                <a:spcPts val="0"/>
              </a:spcAft>
              <a:buClr>
                <a:schemeClr val="accent6">
                  <a:lumMod val="75000"/>
                </a:schemeClr>
              </a:buClr>
              <a:defRPr/>
            </a:pPr>
            <a:r>
              <a:rPr lang="en-US" sz="3100" dirty="0">
                <a:solidFill>
                  <a:schemeClr val="tx1"/>
                </a:solidFill>
              </a:rPr>
              <a:t>What are the benefits of the Florida Standards?</a:t>
            </a:r>
          </a:p>
          <a:p>
            <a:pPr marL="228621" indent="-228621" defTabSz="914484" eaLnBrk="1" fontAlgn="auto" hangingPunct="1">
              <a:spcBef>
                <a:spcPts val="1400"/>
              </a:spcBef>
              <a:spcAft>
                <a:spcPts val="0"/>
              </a:spcAft>
              <a:buClr>
                <a:schemeClr val="accent6">
                  <a:lumMod val="75000"/>
                </a:schemeClr>
              </a:buClr>
              <a:defRPr/>
            </a:pPr>
            <a:r>
              <a:rPr lang="en-US" sz="3100" dirty="0">
                <a:solidFill>
                  <a:schemeClr val="tx1"/>
                </a:solidFill>
              </a:rPr>
              <a:t>Who is impacted?</a:t>
            </a:r>
          </a:p>
          <a:p>
            <a:pPr marL="228621" indent="-228621" defTabSz="914484" eaLnBrk="1" fontAlgn="auto" hangingPunct="1">
              <a:spcBef>
                <a:spcPts val="1400"/>
              </a:spcBef>
              <a:spcAft>
                <a:spcPts val="0"/>
              </a:spcAft>
              <a:buClr>
                <a:schemeClr val="accent6">
                  <a:lumMod val="75000"/>
                </a:schemeClr>
              </a:buClr>
              <a:defRPr/>
            </a:pPr>
            <a:r>
              <a:rPr lang="en-US" sz="3100" dirty="0">
                <a:solidFill>
                  <a:schemeClr val="tx1"/>
                </a:solidFill>
              </a:rPr>
              <a:t>What is the design of both the FSA ELA &amp; Math Assessments?</a:t>
            </a:r>
          </a:p>
          <a:p>
            <a:pPr marL="228621" indent="-228621" defTabSz="914484" eaLnBrk="1" fontAlgn="auto" hangingPunct="1">
              <a:spcBef>
                <a:spcPts val="1400"/>
              </a:spcBef>
              <a:spcAft>
                <a:spcPts val="0"/>
              </a:spcAft>
              <a:buClr>
                <a:schemeClr val="accent6">
                  <a:lumMod val="75000"/>
                </a:schemeClr>
              </a:buClr>
              <a:defRPr/>
            </a:pPr>
            <a:r>
              <a:rPr lang="en-US" sz="3100" dirty="0">
                <a:solidFill>
                  <a:schemeClr val="tx1"/>
                </a:solidFill>
              </a:rPr>
              <a:t>When will students in Florida / Pinellas County take the FSA?</a:t>
            </a:r>
          </a:p>
          <a:p>
            <a:pPr marL="228621" indent="-228621" defTabSz="914484" eaLnBrk="1" fontAlgn="auto" hangingPunct="1">
              <a:spcBef>
                <a:spcPts val="1400"/>
              </a:spcBef>
              <a:spcAft>
                <a:spcPts val="0"/>
              </a:spcAft>
              <a:buClr>
                <a:schemeClr val="accent6">
                  <a:lumMod val="75000"/>
                </a:schemeClr>
              </a:buClr>
              <a:defRPr/>
            </a:pPr>
            <a:r>
              <a:rPr lang="en-US" sz="3100" dirty="0">
                <a:solidFill>
                  <a:schemeClr val="tx1"/>
                </a:solidFill>
              </a:rPr>
              <a:t>Where can you find additional information?</a:t>
            </a:r>
          </a:p>
          <a:p>
            <a:pPr marL="228621" indent="-228621" defTabSz="914484" eaLnBrk="1" fontAlgn="auto" hangingPunct="1">
              <a:spcBef>
                <a:spcPts val="1400"/>
              </a:spcBef>
              <a:spcAft>
                <a:spcPts val="0"/>
              </a:spcAft>
              <a:buClr>
                <a:schemeClr val="accent6">
                  <a:lumMod val="75000"/>
                </a:schemeClr>
              </a:buClr>
              <a:defRPr/>
            </a:pPr>
            <a:endParaRPr lang="en-US" dirty="0">
              <a:solidFill>
                <a:schemeClr val="tx1"/>
              </a:solidFill>
            </a:endParaRPr>
          </a:p>
        </p:txBody>
      </p:sp>
      <p:sp>
        <p:nvSpPr>
          <p:cNvPr id="14339" name="Title 1"/>
          <p:cNvSpPr>
            <a:spLocks noGrp="1"/>
          </p:cNvSpPr>
          <p:nvPr>
            <p:ph type="title"/>
          </p:nvPr>
        </p:nvSpPr>
        <p:spPr>
          <a:xfrm>
            <a:off x="1883191" y="1138425"/>
            <a:ext cx="5497380" cy="763525"/>
          </a:xfrm>
          <a:solidFill>
            <a:srgbClr val="FFFF00"/>
          </a:solidFill>
        </p:spPr>
        <p:txBody>
          <a:bodyPr>
            <a:noAutofit/>
          </a:bodyPr>
          <a:lstStyle/>
          <a:p>
            <a:pPr algn="ctr" eaLnBrk="1" hangingPunct="1"/>
            <a:r>
              <a:rPr lang="en-US" altLang="en-US" sz="4000" b="1" dirty="0">
                <a:solidFill>
                  <a:schemeClr val="tx1"/>
                </a:solidFill>
              </a:rPr>
              <a:t>Intended Outcomes</a:t>
            </a:r>
          </a:p>
        </p:txBody>
      </p:sp>
      <p:pic>
        <p:nvPicPr>
          <p:cNvPr id="2" name="Picture 1"/>
          <p:cNvPicPr>
            <a:picLocks noChangeAspect="1"/>
          </p:cNvPicPr>
          <p:nvPr/>
        </p:nvPicPr>
        <p:blipFill>
          <a:blip r:embed="rId3"/>
          <a:stretch>
            <a:fillRect/>
          </a:stretch>
        </p:blipFill>
        <p:spPr>
          <a:xfrm>
            <a:off x="7778805" y="5872280"/>
            <a:ext cx="1166658" cy="774954"/>
          </a:xfrm>
          <a:prstGeom prst="rect">
            <a:avLst/>
          </a:prstGeom>
        </p:spPr>
      </p:pic>
    </p:spTree>
    <p:extLst>
      <p:ext uri="{BB962C8B-B14F-4D97-AF65-F5344CB8AC3E}">
        <p14:creationId xmlns:p14="http://schemas.microsoft.com/office/powerpoint/2010/main" val="3868378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1596539"/>
            <a:ext cx="8551480" cy="4733855"/>
          </a:xfrm>
          <a:solidFill>
            <a:srgbClr val="FFFF00"/>
          </a:solidFill>
        </p:spPr>
        <p:txBody>
          <a:bodyPr>
            <a:noAutofit/>
          </a:bodyPr>
          <a:lstStyle/>
          <a:p>
            <a:pPr algn="ctr"/>
            <a:r>
              <a:rPr lang="en-US" sz="4400" b="1" dirty="0">
                <a:solidFill>
                  <a:schemeClr val="tx1"/>
                </a:solidFill>
                <a:latin typeface="+mn-lt"/>
              </a:rPr>
              <a:t>Florida Standards Assessment Test Design</a:t>
            </a:r>
            <a:br>
              <a:rPr lang="en-US" sz="4400" b="1" dirty="0">
                <a:solidFill>
                  <a:schemeClr val="tx1"/>
                </a:solidFill>
                <a:latin typeface="+mn-lt"/>
              </a:rPr>
            </a:br>
            <a:r>
              <a:rPr lang="en-US" sz="5400" b="1" dirty="0">
                <a:solidFill>
                  <a:srgbClr val="FF0000"/>
                </a:solidFill>
                <a:latin typeface="+mn-lt"/>
              </a:rPr>
              <a:t>English Language Arts/Literacy</a:t>
            </a:r>
            <a:br>
              <a:rPr lang="en-US" sz="5400" b="1" dirty="0">
                <a:solidFill>
                  <a:srgbClr val="FF0000"/>
                </a:solidFill>
                <a:latin typeface="+mn-lt"/>
              </a:rPr>
            </a:br>
            <a:r>
              <a:rPr lang="en-US" sz="5400" b="1" dirty="0">
                <a:solidFill>
                  <a:srgbClr val="FF0000"/>
                </a:solidFill>
                <a:latin typeface="+mn-lt"/>
              </a:rPr>
              <a:t>Text-based Writing</a:t>
            </a:r>
          </a:p>
        </p:txBody>
      </p:sp>
    </p:spTree>
    <p:extLst>
      <p:ext uri="{BB962C8B-B14F-4D97-AF65-F5344CB8AC3E}">
        <p14:creationId xmlns:p14="http://schemas.microsoft.com/office/powerpoint/2010/main" val="2598795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8965" y="2512770"/>
            <a:ext cx="8382305" cy="3664920"/>
          </a:xfrm>
          <a:solidFill>
            <a:schemeClr val="accent3">
              <a:lumMod val="20000"/>
              <a:lumOff val="80000"/>
            </a:schemeClr>
          </a:solidFill>
        </p:spPr>
        <p:txBody>
          <a:bodyPr rtlCol="0">
            <a:normAutofit lnSpcReduction="10000"/>
          </a:bodyPr>
          <a:lstStyle/>
          <a:p>
            <a:pPr marL="385865" indent="-385865" defTabSz="914484" eaLnBrk="1" fontAlgn="auto" hangingPunct="1">
              <a:spcBef>
                <a:spcPts val="1400"/>
              </a:spcBef>
              <a:spcAft>
                <a:spcPts val="0"/>
              </a:spcAft>
              <a:buClr>
                <a:schemeClr val="accent6">
                  <a:lumMod val="75000"/>
                </a:schemeClr>
              </a:buClr>
              <a:buFont typeface="Arial" panose="020B0604020202020204" pitchFamily="34" charset="0"/>
              <a:buAutoNum type="arabicParenR"/>
              <a:defRPr/>
            </a:pPr>
            <a:r>
              <a:rPr lang="en-US" sz="2401" dirty="0">
                <a:solidFill>
                  <a:schemeClr val="tx1"/>
                </a:solidFill>
                <a:latin typeface="Constantia" panose="02030602050306030303" pitchFamily="18" charset="0"/>
              </a:rPr>
              <a:t>PK – 5: Balancing Informational Text and Literature</a:t>
            </a:r>
          </a:p>
          <a:p>
            <a:pPr marL="385865" indent="-385865" defTabSz="914484" eaLnBrk="1" fontAlgn="auto" hangingPunct="1">
              <a:spcBef>
                <a:spcPts val="1400"/>
              </a:spcBef>
              <a:spcAft>
                <a:spcPts val="0"/>
              </a:spcAft>
              <a:buClr>
                <a:schemeClr val="accent6">
                  <a:lumMod val="75000"/>
                </a:schemeClr>
              </a:buClr>
              <a:buFont typeface="Arial" panose="020B0604020202020204" pitchFamily="34" charset="0"/>
              <a:buAutoNum type="arabicParenR"/>
              <a:defRPr/>
            </a:pPr>
            <a:r>
              <a:rPr lang="en-US" sz="2401" dirty="0">
                <a:solidFill>
                  <a:schemeClr val="tx1"/>
                </a:solidFill>
                <a:latin typeface="Constantia" panose="02030602050306030303" pitchFamily="18" charset="0"/>
              </a:rPr>
              <a:t>6-12: Building Knowledge in the Disciplines</a:t>
            </a:r>
          </a:p>
          <a:p>
            <a:pPr marL="385865" indent="-385865" defTabSz="914484" eaLnBrk="1" fontAlgn="auto" hangingPunct="1">
              <a:spcBef>
                <a:spcPts val="1400"/>
              </a:spcBef>
              <a:spcAft>
                <a:spcPts val="0"/>
              </a:spcAft>
              <a:buClr>
                <a:schemeClr val="accent6">
                  <a:lumMod val="75000"/>
                </a:schemeClr>
              </a:buClr>
              <a:buFont typeface="Arial" panose="020B0604020202020204" pitchFamily="34" charset="0"/>
              <a:buAutoNum type="arabicParenR"/>
              <a:defRPr/>
            </a:pPr>
            <a:r>
              <a:rPr lang="en-US" sz="3600" i="1" dirty="0">
                <a:solidFill>
                  <a:srgbClr val="FF0000"/>
                </a:solidFill>
                <a:latin typeface="Constantia" panose="02030602050306030303" pitchFamily="18" charset="0"/>
              </a:rPr>
              <a:t>Staircase of Complexity</a:t>
            </a:r>
          </a:p>
          <a:p>
            <a:pPr marL="385865" indent="-385865" defTabSz="914484" eaLnBrk="1" fontAlgn="auto" hangingPunct="1">
              <a:spcBef>
                <a:spcPts val="1400"/>
              </a:spcBef>
              <a:spcAft>
                <a:spcPts val="0"/>
              </a:spcAft>
              <a:buClr>
                <a:schemeClr val="accent6">
                  <a:lumMod val="75000"/>
                </a:schemeClr>
              </a:buClr>
              <a:buFont typeface="Arial" panose="020B0604020202020204" pitchFamily="34" charset="0"/>
              <a:buAutoNum type="arabicParenR"/>
              <a:defRPr/>
            </a:pPr>
            <a:r>
              <a:rPr lang="en-US" sz="3600" i="1" dirty="0">
                <a:solidFill>
                  <a:srgbClr val="FF0000"/>
                </a:solidFill>
                <a:latin typeface="Constantia" panose="02030602050306030303" pitchFamily="18" charset="0"/>
              </a:rPr>
              <a:t>Text-based Answers</a:t>
            </a:r>
          </a:p>
          <a:p>
            <a:pPr marL="385865" indent="-385865" defTabSz="914484" eaLnBrk="1" fontAlgn="auto" hangingPunct="1">
              <a:spcBef>
                <a:spcPts val="1400"/>
              </a:spcBef>
              <a:spcAft>
                <a:spcPts val="0"/>
              </a:spcAft>
              <a:buClr>
                <a:schemeClr val="accent6">
                  <a:lumMod val="75000"/>
                </a:schemeClr>
              </a:buClr>
              <a:buFont typeface="Arial" panose="020B0604020202020204" pitchFamily="34" charset="0"/>
              <a:buAutoNum type="arabicParenR"/>
              <a:defRPr/>
            </a:pPr>
            <a:r>
              <a:rPr lang="en-US" sz="3600" i="1" dirty="0">
                <a:solidFill>
                  <a:srgbClr val="FF0000"/>
                </a:solidFill>
                <a:latin typeface="Constantia" panose="02030602050306030303" pitchFamily="18" charset="0"/>
              </a:rPr>
              <a:t>Writing from Multiple Sources</a:t>
            </a:r>
          </a:p>
          <a:p>
            <a:pPr marL="385865" indent="-385865" defTabSz="914484" eaLnBrk="1" fontAlgn="auto" hangingPunct="1">
              <a:spcBef>
                <a:spcPts val="1400"/>
              </a:spcBef>
              <a:spcAft>
                <a:spcPts val="0"/>
              </a:spcAft>
              <a:buClr>
                <a:schemeClr val="accent6">
                  <a:lumMod val="75000"/>
                </a:schemeClr>
              </a:buClr>
              <a:buFont typeface="Arial" panose="020B0604020202020204" pitchFamily="34" charset="0"/>
              <a:buAutoNum type="arabicParenR"/>
              <a:defRPr/>
            </a:pPr>
            <a:r>
              <a:rPr lang="en-US" sz="3600" i="1" dirty="0">
                <a:solidFill>
                  <a:srgbClr val="FF0000"/>
                </a:solidFill>
                <a:latin typeface="Constantia" panose="02030602050306030303" pitchFamily="18" charset="0"/>
              </a:rPr>
              <a:t>Academic Vocabulary</a:t>
            </a:r>
          </a:p>
          <a:p>
            <a:pPr marL="228621" indent="-228621" defTabSz="914484" eaLnBrk="1" fontAlgn="auto" hangingPunct="1">
              <a:spcBef>
                <a:spcPts val="1400"/>
              </a:spcBef>
              <a:spcAft>
                <a:spcPts val="0"/>
              </a:spcAft>
              <a:buClr>
                <a:schemeClr val="accent6">
                  <a:lumMod val="75000"/>
                </a:schemeClr>
              </a:buClr>
              <a:buNone/>
              <a:defRPr/>
            </a:pPr>
            <a:endParaRPr lang="en-US" dirty="0"/>
          </a:p>
        </p:txBody>
      </p:sp>
      <p:sp>
        <p:nvSpPr>
          <p:cNvPr id="49155" name="Title 2"/>
          <p:cNvSpPr>
            <a:spLocks noGrp="1"/>
          </p:cNvSpPr>
          <p:nvPr>
            <p:ph type="title"/>
          </p:nvPr>
        </p:nvSpPr>
        <p:spPr>
          <a:xfrm>
            <a:off x="1204254" y="1291130"/>
            <a:ext cx="6871725" cy="610820"/>
          </a:xfrm>
          <a:solidFill>
            <a:srgbClr val="FFFF00"/>
          </a:solidFill>
        </p:spPr>
        <p:txBody>
          <a:bodyPr>
            <a:noAutofit/>
          </a:bodyPr>
          <a:lstStyle/>
          <a:p>
            <a:pPr algn="ctr" eaLnBrk="1" hangingPunct="1"/>
            <a:r>
              <a:rPr lang="en-US" altLang="en-US" sz="4000" b="1" dirty="0">
                <a:solidFill>
                  <a:schemeClr val="tx1"/>
                </a:solidFill>
                <a:latin typeface="+mn-lt"/>
              </a:rPr>
              <a:t>Shifts in English Language Arts</a:t>
            </a:r>
          </a:p>
        </p:txBody>
      </p:sp>
    </p:spTree>
    <p:extLst>
      <p:ext uri="{BB962C8B-B14F-4D97-AF65-F5344CB8AC3E}">
        <p14:creationId xmlns:p14="http://schemas.microsoft.com/office/powerpoint/2010/main" val="589535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ctr"/>
            <a:r>
              <a:rPr lang="en-US" sz="4400" b="1" dirty="0">
                <a:solidFill>
                  <a:schemeClr val="tx1"/>
                </a:solidFill>
                <a:latin typeface="+mn-lt"/>
              </a:rPr>
              <a:t>FSA ELA Reporting Categories </a:t>
            </a:r>
          </a:p>
        </p:txBody>
      </p:sp>
      <p:sp>
        <p:nvSpPr>
          <p:cNvPr id="3" name="Content Placeholder 2"/>
          <p:cNvSpPr>
            <a:spLocks noGrp="1"/>
          </p:cNvSpPr>
          <p:nvPr>
            <p:ph idx="1"/>
          </p:nvPr>
        </p:nvSpPr>
        <p:spPr>
          <a:xfrm>
            <a:off x="211672" y="1901950"/>
            <a:ext cx="8704185" cy="4428446"/>
          </a:xfrm>
          <a:solidFill>
            <a:schemeClr val="accent3">
              <a:lumMod val="20000"/>
              <a:lumOff val="80000"/>
            </a:schemeClr>
          </a:solidFill>
        </p:spPr>
        <p:txBody>
          <a:bodyPr>
            <a:noAutofit/>
          </a:bodyPr>
          <a:lstStyle/>
          <a:p>
            <a:pPr marL="0" indent="0" algn="ctr">
              <a:buNone/>
            </a:pPr>
            <a:r>
              <a:rPr lang="en-US" sz="3600" b="1" u="sng" dirty="0">
                <a:solidFill>
                  <a:srgbClr val="FF0000"/>
                </a:solidFill>
                <a:latin typeface="Constantia" panose="02030602050306030303" pitchFamily="18" charset="0"/>
              </a:rPr>
              <a:t>Grades 6-10</a:t>
            </a:r>
          </a:p>
          <a:p>
            <a:pPr marL="0" indent="0">
              <a:buNone/>
            </a:pPr>
            <a:r>
              <a:rPr lang="en-US" b="1" u="sng" dirty="0">
                <a:solidFill>
                  <a:schemeClr val="tx1"/>
                </a:solidFill>
                <a:latin typeface="Constantia" panose="02030602050306030303" pitchFamily="18" charset="0"/>
              </a:rPr>
              <a:t>Key Ideas and Details</a:t>
            </a:r>
          </a:p>
          <a:p>
            <a:r>
              <a:rPr lang="en-US" sz="1800" dirty="0">
                <a:solidFill>
                  <a:schemeClr val="tx1"/>
                </a:solidFill>
                <a:latin typeface="Constantia" panose="02030602050306030303" pitchFamily="18" charset="0"/>
              </a:rPr>
              <a:t>Students read closely to understand information. They cite textual evidence to support inferences/conclusions.</a:t>
            </a:r>
          </a:p>
          <a:p>
            <a:r>
              <a:rPr lang="en-US" sz="1800" dirty="0">
                <a:solidFill>
                  <a:schemeClr val="tx1"/>
                </a:solidFill>
                <a:latin typeface="Constantia" panose="02030602050306030303" pitchFamily="18" charset="0"/>
              </a:rPr>
              <a:t>They analyze development and interaction of central ideas, themes, individuals, events, or ideas. They</a:t>
            </a:r>
          </a:p>
          <a:p>
            <a:r>
              <a:rPr lang="en-US" sz="1800" dirty="0">
                <a:solidFill>
                  <a:schemeClr val="tx1"/>
                </a:solidFill>
                <a:latin typeface="Constantia" panose="02030602050306030303" pitchFamily="18" charset="0"/>
              </a:rPr>
              <a:t>summarize key concepts.</a:t>
            </a:r>
          </a:p>
          <a:p>
            <a:pPr marL="0" indent="0">
              <a:buNone/>
            </a:pPr>
            <a:r>
              <a:rPr lang="en-US" sz="2400" b="1" u="sng" dirty="0">
                <a:solidFill>
                  <a:schemeClr val="tx1"/>
                </a:solidFill>
                <a:latin typeface="Constantia" panose="02030602050306030303" pitchFamily="18" charset="0"/>
              </a:rPr>
              <a:t> </a:t>
            </a:r>
            <a:r>
              <a:rPr lang="en-US" b="1" u="sng" dirty="0">
                <a:solidFill>
                  <a:schemeClr val="tx1"/>
                </a:solidFill>
                <a:latin typeface="Constantia" panose="02030602050306030303" pitchFamily="18" charset="0"/>
              </a:rPr>
              <a:t>Craft and Structure</a:t>
            </a:r>
          </a:p>
          <a:p>
            <a:r>
              <a:rPr lang="en-US" sz="1800" dirty="0">
                <a:solidFill>
                  <a:schemeClr val="tx1"/>
                </a:solidFill>
                <a:latin typeface="Constantia" panose="02030602050306030303" pitchFamily="18" charset="0"/>
              </a:rPr>
              <a:t>Students interpret connotative and figurative meanings of words/phrases. They analyze how word choice affects</a:t>
            </a:r>
          </a:p>
          <a:p>
            <a:r>
              <a:rPr lang="en-US" sz="1800" dirty="0">
                <a:solidFill>
                  <a:schemeClr val="tx1"/>
                </a:solidFill>
                <a:latin typeface="Constantia" panose="02030602050306030303" pitchFamily="18" charset="0"/>
              </a:rPr>
              <a:t>meaning/ tone and how text structures impact the text. They determine the effects of point of view or purpose.</a:t>
            </a:r>
          </a:p>
        </p:txBody>
      </p:sp>
    </p:spTree>
    <p:extLst>
      <p:ext uri="{BB962C8B-B14F-4D97-AF65-F5344CB8AC3E}">
        <p14:creationId xmlns:p14="http://schemas.microsoft.com/office/powerpoint/2010/main" val="3660682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55" y="1138425"/>
            <a:ext cx="8704185" cy="5566870"/>
          </a:xfrm>
          <a:solidFill>
            <a:schemeClr val="accent3">
              <a:lumMod val="20000"/>
              <a:lumOff val="80000"/>
            </a:schemeClr>
          </a:solidFill>
        </p:spPr>
        <p:txBody>
          <a:bodyPr>
            <a:noAutofit/>
          </a:bodyPr>
          <a:lstStyle/>
          <a:p>
            <a:pPr marL="0" indent="0" algn="ctr">
              <a:buNone/>
            </a:pPr>
            <a:r>
              <a:rPr lang="en-US" sz="3600" b="1" u="sng" dirty="0">
                <a:solidFill>
                  <a:srgbClr val="FF0000"/>
                </a:solidFill>
                <a:latin typeface="Constantia" panose="02030602050306030303" pitchFamily="18" charset="0"/>
              </a:rPr>
              <a:t>Grades 6-10</a:t>
            </a:r>
          </a:p>
          <a:p>
            <a:pPr marL="0" indent="0">
              <a:buNone/>
            </a:pPr>
            <a:r>
              <a:rPr lang="en-US" b="1" u="sng" dirty="0">
                <a:solidFill>
                  <a:schemeClr val="tx1"/>
                </a:solidFill>
                <a:latin typeface="Constantia" panose="02030602050306030303" pitchFamily="18" charset="0"/>
              </a:rPr>
              <a:t>Integration of Knowledge and Ideas</a:t>
            </a:r>
          </a:p>
          <a:p>
            <a:r>
              <a:rPr lang="en-US" sz="1800" dirty="0">
                <a:solidFill>
                  <a:schemeClr val="tx1"/>
                </a:solidFill>
                <a:latin typeface="Constantia" panose="02030602050306030303" pitchFamily="18" charset="0"/>
              </a:rPr>
              <a:t>Students integrate and evaluate content presented in diverse media formats. They evaluate arguments for</a:t>
            </a:r>
          </a:p>
          <a:p>
            <a:r>
              <a:rPr lang="en-US" sz="1800" dirty="0">
                <a:solidFill>
                  <a:schemeClr val="tx1"/>
                </a:solidFill>
                <a:latin typeface="Constantia" panose="02030602050306030303" pitchFamily="18" charset="0"/>
              </a:rPr>
              <a:t>claims, validity, relevance, and sufficient evidence. They analyze treatment of similar themes or topics.</a:t>
            </a:r>
          </a:p>
          <a:p>
            <a:pPr marL="0" indent="0">
              <a:buNone/>
            </a:pPr>
            <a:r>
              <a:rPr lang="en-US" b="1" u="sng" dirty="0">
                <a:solidFill>
                  <a:schemeClr val="tx1"/>
                </a:solidFill>
                <a:latin typeface="Constantia" panose="02030602050306030303" pitchFamily="18" charset="0"/>
              </a:rPr>
              <a:t>Language and Editing</a:t>
            </a:r>
          </a:p>
          <a:p>
            <a:r>
              <a:rPr lang="en-US" sz="1800" dirty="0">
                <a:solidFill>
                  <a:schemeClr val="tx1"/>
                </a:solidFill>
                <a:latin typeface="Constantia" panose="02030602050306030303" pitchFamily="18" charset="0"/>
              </a:rPr>
              <a:t>Students demonstrate command of the conventions of standard English grammar, usage, capitalization,</a:t>
            </a:r>
          </a:p>
          <a:p>
            <a:r>
              <a:rPr lang="en-US" sz="1800" dirty="0">
                <a:solidFill>
                  <a:schemeClr val="tx1"/>
                </a:solidFill>
                <a:latin typeface="Constantia" panose="02030602050306030303" pitchFamily="18" charset="0"/>
              </a:rPr>
              <a:t>punctuation, and spelling.</a:t>
            </a:r>
          </a:p>
          <a:p>
            <a:pPr marL="0" indent="0">
              <a:buNone/>
            </a:pPr>
            <a:r>
              <a:rPr lang="en-US" sz="3200" b="1" u="sng" dirty="0">
                <a:solidFill>
                  <a:schemeClr val="tx1"/>
                </a:solidFill>
                <a:latin typeface="Constantia" panose="02030602050306030303" pitchFamily="18" charset="0"/>
              </a:rPr>
              <a:t> </a:t>
            </a:r>
            <a:r>
              <a:rPr lang="en-US" b="1" u="sng" dirty="0">
                <a:solidFill>
                  <a:schemeClr val="tx1"/>
                </a:solidFill>
                <a:latin typeface="Constantia" panose="02030602050306030303" pitchFamily="18" charset="0"/>
              </a:rPr>
              <a:t>Text-Based Writing</a:t>
            </a:r>
          </a:p>
          <a:p>
            <a:r>
              <a:rPr lang="en-US" sz="1800" dirty="0">
                <a:solidFill>
                  <a:schemeClr val="tx1"/>
                </a:solidFill>
                <a:latin typeface="Constantia" panose="02030602050306030303" pitchFamily="18" charset="0"/>
              </a:rPr>
              <a:t>Students draw relevant evidence from various texts to support a claim or controlling idea. They produce clear</a:t>
            </a:r>
          </a:p>
          <a:p>
            <a:r>
              <a:rPr lang="en-US" sz="1800" dirty="0">
                <a:solidFill>
                  <a:schemeClr val="tx1"/>
                </a:solidFill>
                <a:latin typeface="Constantia" panose="02030602050306030303" pitchFamily="18" charset="0"/>
              </a:rPr>
              <a:t>and coherent writing with development, organization, and style appropriate to task, purpose, and audience.</a:t>
            </a:r>
          </a:p>
        </p:txBody>
      </p:sp>
    </p:spTree>
    <p:extLst>
      <p:ext uri="{BB962C8B-B14F-4D97-AF65-F5344CB8AC3E}">
        <p14:creationId xmlns:p14="http://schemas.microsoft.com/office/powerpoint/2010/main" val="2901436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3555" y="222195"/>
            <a:ext cx="4581150" cy="4927831"/>
          </a:xfrm>
          <a:prstGeom prst="rect">
            <a:avLst/>
          </a:prstGeom>
          <a:ln w="38100">
            <a:solidFill>
              <a:schemeClr val="tx1"/>
            </a:solidFill>
          </a:ln>
        </p:spPr>
      </p:pic>
      <p:pic>
        <p:nvPicPr>
          <p:cNvPr id="5" name="Picture 4"/>
          <p:cNvPicPr>
            <a:picLocks noChangeAspect="1"/>
          </p:cNvPicPr>
          <p:nvPr/>
        </p:nvPicPr>
        <p:blipFill>
          <a:blip r:embed="rId3"/>
          <a:stretch>
            <a:fillRect/>
          </a:stretch>
        </p:blipFill>
        <p:spPr>
          <a:xfrm>
            <a:off x="1379860" y="985720"/>
            <a:ext cx="5325112" cy="5083484"/>
          </a:xfrm>
          <a:prstGeom prst="rect">
            <a:avLst/>
          </a:prstGeom>
          <a:ln w="38100">
            <a:solidFill>
              <a:schemeClr val="tx1"/>
            </a:solidFill>
          </a:ln>
        </p:spPr>
      </p:pic>
      <p:pic>
        <p:nvPicPr>
          <p:cNvPr id="4" name="Content Placeholder 3"/>
          <p:cNvPicPr>
            <a:picLocks noGrp="1" noChangeAspect="1"/>
          </p:cNvPicPr>
          <p:nvPr>
            <p:ph idx="1"/>
          </p:nvPr>
        </p:nvPicPr>
        <p:blipFill>
          <a:blip r:embed="rId4"/>
          <a:stretch>
            <a:fillRect/>
          </a:stretch>
        </p:blipFill>
        <p:spPr>
          <a:xfrm>
            <a:off x="4042416" y="2054655"/>
            <a:ext cx="5019217" cy="4856200"/>
          </a:xfrm>
          <a:prstGeom prst="rect">
            <a:avLst/>
          </a:prstGeom>
          <a:ln w="38100">
            <a:solidFill>
              <a:schemeClr val="tx1"/>
            </a:solidFill>
          </a:ln>
        </p:spPr>
      </p:pic>
      <p:sp>
        <p:nvSpPr>
          <p:cNvPr id="2" name="Title 1"/>
          <p:cNvSpPr>
            <a:spLocks noGrp="1"/>
          </p:cNvSpPr>
          <p:nvPr>
            <p:ph type="title"/>
          </p:nvPr>
        </p:nvSpPr>
        <p:spPr>
          <a:xfrm rot="21064918">
            <a:off x="1355115" y="3222052"/>
            <a:ext cx="6507918" cy="610820"/>
          </a:xfrm>
          <a:solidFill>
            <a:srgbClr val="FFFF00"/>
          </a:solidFill>
        </p:spPr>
        <p:txBody>
          <a:bodyPr>
            <a:noAutofit/>
          </a:bodyPr>
          <a:lstStyle/>
          <a:p>
            <a:pPr algn="ctr"/>
            <a:r>
              <a:rPr lang="en-US" sz="4400" dirty="0">
                <a:solidFill>
                  <a:schemeClr val="tx1"/>
                </a:solidFill>
                <a:latin typeface="+mn-lt"/>
              </a:rPr>
              <a:t>FSA Writing Components</a:t>
            </a:r>
          </a:p>
        </p:txBody>
      </p:sp>
      <p:sp>
        <p:nvSpPr>
          <p:cNvPr id="7" name="TextBox 6"/>
          <p:cNvSpPr txBox="1"/>
          <p:nvPr/>
        </p:nvSpPr>
        <p:spPr>
          <a:xfrm>
            <a:off x="143555" y="5624183"/>
            <a:ext cx="3763171" cy="923330"/>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Text-Based Writing</a:t>
            </a:r>
          </a:p>
          <a:p>
            <a:pPr algn="ctr"/>
            <a:r>
              <a:rPr lang="en-US" dirty="0"/>
              <a:t>Argumentation or Informative/Explanatory</a:t>
            </a:r>
          </a:p>
        </p:txBody>
      </p:sp>
    </p:spTree>
    <p:extLst>
      <p:ext uri="{BB962C8B-B14F-4D97-AF65-F5344CB8AC3E}">
        <p14:creationId xmlns:p14="http://schemas.microsoft.com/office/powerpoint/2010/main" val="417341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42976"/>
            <a:ext cx="3101975" cy="0"/>
          </a:xfrm>
          <a:custGeom>
            <a:avLst/>
            <a:gdLst/>
            <a:ahLst/>
            <a:cxnLst/>
            <a:rect l="l" t="t" r="r" b="b"/>
            <a:pathLst>
              <a:path w="3101975">
                <a:moveTo>
                  <a:pt x="3101975" y="0"/>
                </a:moveTo>
                <a:lnTo>
                  <a:pt x="0" y="0"/>
                </a:lnTo>
              </a:path>
            </a:pathLst>
          </a:custGeom>
          <a:ln w="63500">
            <a:solidFill>
              <a:srgbClr val="252A62"/>
            </a:solidFill>
          </a:ln>
        </p:spPr>
        <p:txBody>
          <a:bodyPr wrap="square" lIns="0" tIns="0" rIns="0" bIns="0" rtlCol="0"/>
          <a:lstStyle/>
          <a:p>
            <a:endParaRPr dirty="0">
              <a:solidFill>
                <a:prstClr val="black"/>
              </a:solidFill>
            </a:endParaRPr>
          </a:p>
        </p:txBody>
      </p:sp>
      <p:sp>
        <p:nvSpPr>
          <p:cNvPr id="3" name="object 3"/>
          <p:cNvSpPr/>
          <p:nvPr/>
        </p:nvSpPr>
        <p:spPr>
          <a:xfrm>
            <a:off x="6038850" y="442976"/>
            <a:ext cx="3105150" cy="0"/>
          </a:xfrm>
          <a:custGeom>
            <a:avLst/>
            <a:gdLst/>
            <a:ahLst/>
            <a:cxnLst/>
            <a:rect l="l" t="t" r="r" b="b"/>
            <a:pathLst>
              <a:path w="3105150">
                <a:moveTo>
                  <a:pt x="3105150" y="0"/>
                </a:moveTo>
                <a:lnTo>
                  <a:pt x="0" y="0"/>
                </a:lnTo>
              </a:path>
            </a:pathLst>
          </a:custGeom>
          <a:ln w="63500">
            <a:solidFill>
              <a:srgbClr val="252A62"/>
            </a:solidFill>
          </a:ln>
        </p:spPr>
        <p:txBody>
          <a:bodyPr wrap="square" lIns="0" tIns="0" rIns="0" bIns="0" rtlCol="0"/>
          <a:lstStyle/>
          <a:p>
            <a:endParaRPr dirty="0">
              <a:solidFill>
                <a:prstClr val="black"/>
              </a:solidFill>
            </a:endParaRPr>
          </a:p>
        </p:txBody>
      </p:sp>
      <p:sp>
        <p:nvSpPr>
          <p:cNvPr id="4" name="object 4"/>
          <p:cNvSpPr/>
          <p:nvPr/>
        </p:nvSpPr>
        <p:spPr>
          <a:xfrm>
            <a:off x="6437248" y="6711950"/>
            <a:ext cx="2707005" cy="0"/>
          </a:xfrm>
          <a:custGeom>
            <a:avLst/>
            <a:gdLst/>
            <a:ahLst/>
            <a:cxnLst/>
            <a:rect l="l" t="t" r="r" b="b"/>
            <a:pathLst>
              <a:path w="2707004">
                <a:moveTo>
                  <a:pt x="2706751" y="0"/>
                </a:moveTo>
                <a:lnTo>
                  <a:pt x="0" y="0"/>
                </a:lnTo>
              </a:path>
            </a:pathLst>
          </a:custGeom>
          <a:ln w="12700">
            <a:solidFill>
              <a:srgbClr val="CD9D2C"/>
            </a:solidFill>
          </a:ln>
        </p:spPr>
        <p:txBody>
          <a:bodyPr wrap="square" lIns="0" tIns="0" rIns="0" bIns="0" rtlCol="0"/>
          <a:lstStyle/>
          <a:p>
            <a:endParaRPr dirty="0">
              <a:solidFill>
                <a:prstClr val="black"/>
              </a:solidFill>
            </a:endParaRPr>
          </a:p>
        </p:txBody>
      </p:sp>
      <p:sp>
        <p:nvSpPr>
          <p:cNvPr id="5" name="object 5"/>
          <p:cNvSpPr txBox="1"/>
          <p:nvPr/>
        </p:nvSpPr>
        <p:spPr>
          <a:xfrm>
            <a:off x="616811" y="1381221"/>
            <a:ext cx="8001917" cy="615553"/>
          </a:xfrm>
          <a:prstGeom prst="rect">
            <a:avLst/>
          </a:prstGeom>
          <a:solidFill>
            <a:srgbClr val="FFFF00"/>
          </a:solidFill>
        </p:spPr>
        <p:txBody>
          <a:bodyPr vert="horz" wrap="square" lIns="0" tIns="0" rIns="0" bIns="0" rtlCol="0">
            <a:spAutoFit/>
          </a:bodyPr>
          <a:lstStyle/>
          <a:p>
            <a:pPr marL="12700" algn="ctr"/>
            <a:r>
              <a:rPr sz="4000" b="1" spc="-35" dirty="0">
                <a:cs typeface="Calibri"/>
              </a:rPr>
              <a:t>F</a:t>
            </a:r>
            <a:r>
              <a:rPr sz="4000" b="1" spc="-40" dirty="0">
                <a:cs typeface="Calibri"/>
              </a:rPr>
              <a:t>S</a:t>
            </a:r>
            <a:r>
              <a:rPr sz="4000" b="1" dirty="0">
                <a:cs typeface="Calibri"/>
              </a:rPr>
              <a:t>A</a:t>
            </a:r>
            <a:r>
              <a:rPr sz="4000" b="1" spc="-15" dirty="0">
                <a:cs typeface="Calibri"/>
              </a:rPr>
              <a:t> </a:t>
            </a:r>
            <a:r>
              <a:rPr sz="4000" b="1" dirty="0">
                <a:cs typeface="Calibri"/>
              </a:rPr>
              <a:t>ELA</a:t>
            </a:r>
            <a:r>
              <a:rPr sz="4000" b="1" spc="-10" dirty="0">
                <a:cs typeface="Calibri"/>
              </a:rPr>
              <a:t> </a:t>
            </a:r>
            <a:r>
              <a:rPr sz="4000" b="1" dirty="0">
                <a:cs typeface="Calibri"/>
              </a:rPr>
              <a:t>– </a:t>
            </a:r>
            <a:r>
              <a:rPr sz="4000" b="1" spc="-85" dirty="0">
                <a:cs typeface="Calibri"/>
              </a:rPr>
              <a:t>W</a:t>
            </a:r>
            <a:r>
              <a:rPr sz="4000" b="1" spc="-5" dirty="0">
                <a:cs typeface="Calibri"/>
              </a:rPr>
              <a:t>ri</a:t>
            </a:r>
            <a:r>
              <a:rPr sz="4000" b="1" spc="10" dirty="0">
                <a:cs typeface="Calibri"/>
              </a:rPr>
              <a:t>t</a:t>
            </a:r>
            <a:r>
              <a:rPr sz="4000" b="1" dirty="0">
                <a:cs typeface="Calibri"/>
              </a:rPr>
              <a:t>ing</a:t>
            </a:r>
            <a:r>
              <a:rPr sz="4000" b="1" spc="-25" dirty="0">
                <a:cs typeface="Calibri"/>
              </a:rPr>
              <a:t> </a:t>
            </a:r>
            <a:r>
              <a:rPr sz="4000" b="1" spc="-5" dirty="0">
                <a:cs typeface="Calibri"/>
              </a:rPr>
              <a:t>Compone</a:t>
            </a:r>
            <a:r>
              <a:rPr sz="4000" b="1" spc="-30" dirty="0">
                <a:cs typeface="Calibri"/>
              </a:rPr>
              <a:t>n</a:t>
            </a:r>
            <a:r>
              <a:rPr sz="4000" b="1" dirty="0">
                <a:cs typeface="Calibri"/>
              </a:rPr>
              <a:t>t</a:t>
            </a:r>
            <a:r>
              <a:rPr sz="4000" b="1" spc="-15" dirty="0">
                <a:cs typeface="Calibri"/>
              </a:rPr>
              <a:t> </a:t>
            </a:r>
            <a:r>
              <a:rPr sz="4000" b="1" spc="-5" dirty="0">
                <a:cs typeface="Calibri"/>
              </a:rPr>
              <a:t>ON</a:t>
            </a:r>
            <a:r>
              <a:rPr sz="4000" b="1" spc="-270" dirty="0">
                <a:cs typeface="Calibri"/>
              </a:rPr>
              <a:t>L</a:t>
            </a:r>
            <a:r>
              <a:rPr sz="4000" b="1" dirty="0">
                <a:cs typeface="Calibri"/>
              </a:rPr>
              <a:t>Y</a:t>
            </a:r>
            <a:endParaRPr sz="4000" dirty="0">
              <a:cs typeface="Calibri"/>
            </a:endParaRPr>
          </a:p>
        </p:txBody>
      </p:sp>
      <p:sp>
        <p:nvSpPr>
          <p:cNvPr id="8" name="object 8"/>
          <p:cNvSpPr txBox="1">
            <a:spLocks noGrp="1"/>
          </p:cNvSpPr>
          <p:nvPr>
            <p:ph type="ftr" sz="quarter" idx="4294967295"/>
          </p:nvPr>
        </p:nvSpPr>
        <p:spPr>
          <a:xfrm>
            <a:off x="3120782" y="6067958"/>
            <a:ext cx="3535679" cy="389890"/>
          </a:xfrm>
          <a:prstGeom prst="rect">
            <a:avLst/>
          </a:prstGeom>
        </p:spPr>
        <p:txBody>
          <a:bodyPr vert="horz" wrap="square" lIns="0" tIns="0" rIns="0" bIns="0" rtlCol="0">
            <a:spAutoFit/>
          </a:bodyPr>
          <a:lstStyle/>
          <a:p>
            <a:pPr marL="1270" algn="ctr"/>
            <a:r>
              <a:rPr spc="25" dirty="0">
                <a:hlinkClick r:id="rId3"/>
              </a:rPr>
              <a:t>w</a:t>
            </a:r>
            <a:r>
              <a:rPr spc="10" dirty="0">
                <a:hlinkClick r:id="rId3"/>
              </a:rPr>
              <a:t>w</a:t>
            </a:r>
            <a:r>
              <a:rPr spc="-35" dirty="0">
                <a:hlinkClick r:id="rId3"/>
              </a:rPr>
              <a:t>w</a:t>
            </a:r>
            <a:r>
              <a:rPr dirty="0">
                <a:hlinkClick r:id="rId3"/>
              </a:rPr>
              <a:t>.FLDOE.org</a:t>
            </a:r>
          </a:p>
          <a:p>
            <a:pPr algn="ctr">
              <a:spcBef>
                <a:spcPts val="464"/>
              </a:spcBef>
            </a:pPr>
            <a:r>
              <a:rPr sz="1000" b="0" u="none" spc="-10" dirty="0">
                <a:solidFill>
                  <a:srgbClr val="7E7E7E"/>
                </a:solidFill>
              </a:rPr>
              <a:t>©</a:t>
            </a:r>
            <a:r>
              <a:rPr sz="1000" b="0" u="none" spc="-5" dirty="0">
                <a:solidFill>
                  <a:srgbClr val="7E7E7E"/>
                </a:solidFill>
              </a:rPr>
              <a:t> </a:t>
            </a:r>
            <a:r>
              <a:rPr sz="1000" b="0" u="none" spc="-15" dirty="0">
                <a:solidFill>
                  <a:srgbClr val="7E7E7E"/>
                </a:solidFill>
              </a:rPr>
              <a:t>2</a:t>
            </a:r>
            <a:r>
              <a:rPr sz="1000" b="0" u="none" spc="-10" dirty="0">
                <a:solidFill>
                  <a:srgbClr val="7E7E7E"/>
                </a:solidFill>
              </a:rPr>
              <a:t>0</a:t>
            </a:r>
            <a:r>
              <a:rPr sz="1000" b="0" u="none" spc="-15" dirty="0">
                <a:solidFill>
                  <a:srgbClr val="7E7E7E"/>
                </a:solidFill>
              </a:rPr>
              <a:t>1</a:t>
            </a:r>
            <a:r>
              <a:rPr sz="1000" b="0" u="none" spc="-5" dirty="0">
                <a:solidFill>
                  <a:srgbClr val="7E7E7E"/>
                </a:solidFill>
              </a:rPr>
              <a:t>4, </a:t>
            </a:r>
            <a:r>
              <a:rPr sz="1000" b="0" u="none" spc="-10" dirty="0">
                <a:solidFill>
                  <a:srgbClr val="7E7E7E"/>
                </a:solidFill>
              </a:rPr>
              <a:t>Fl</a:t>
            </a:r>
            <a:r>
              <a:rPr sz="1000" b="0" u="none" spc="-5" dirty="0">
                <a:solidFill>
                  <a:srgbClr val="7E7E7E"/>
                </a:solidFill>
              </a:rPr>
              <a:t>ori</a:t>
            </a:r>
            <a:r>
              <a:rPr sz="1000" b="0" u="none" spc="-15" dirty="0">
                <a:solidFill>
                  <a:srgbClr val="7E7E7E"/>
                </a:solidFill>
              </a:rPr>
              <a:t>d</a:t>
            </a:r>
            <a:r>
              <a:rPr sz="1000" b="0" u="none" spc="-10" dirty="0">
                <a:solidFill>
                  <a:srgbClr val="7E7E7E"/>
                </a:solidFill>
              </a:rPr>
              <a:t>a</a:t>
            </a:r>
            <a:r>
              <a:rPr sz="1000" b="0" u="none" spc="5" dirty="0">
                <a:solidFill>
                  <a:srgbClr val="7E7E7E"/>
                </a:solidFill>
              </a:rPr>
              <a:t> </a:t>
            </a:r>
            <a:r>
              <a:rPr sz="1000" b="0" u="none" spc="-10" dirty="0">
                <a:solidFill>
                  <a:srgbClr val="7E7E7E"/>
                </a:solidFill>
              </a:rPr>
              <a:t>Dep</a:t>
            </a:r>
            <a:r>
              <a:rPr sz="1000" b="0" u="none" spc="-15" dirty="0">
                <a:solidFill>
                  <a:srgbClr val="7E7E7E"/>
                </a:solidFill>
              </a:rPr>
              <a:t>a</a:t>
            </a:r>
            <a:r>
              <a:rPr sz="1000" b="0" u="none" spc="-5" dirty="0">
                <a:solidFill>
                  <a:srgbClr val="7E7E7E"/>
                </a:solidFill>
              </a:rPr>
              <a:t>rt</a:t>
            </a:r>
            <a:r>
              <a:rPr sz="1000" b="0" u="none" spc="5" dirty="0">
                <a:solidFill>
                  <a:srgbClr val="7E7E7E"/>
                </a:solidFill>
              </a:rPr>
              <a:t>m</a:t>
            </a:r>
            <a:r>
              <a:rPr sz="1000" b="0" u="none" spc="-10" dirty="0">
                <a:solidFill>
                  <a:srgbClr val="7E7E7E"/>
                </a:solidFill>
              </a:rPr>
              <a:t>e</a:t>
            </a:r>
            <a:r>
              <a:rPr sz="1000" b="0" u="none" spc="-15" dirty="0">
                <a:solidFill>
                  <a:srgbClr val="7E7E7E"/>
                </a:solidFill>
              </a:rPr>
              <a:t>n</a:t>
            </a:r>
            <a:r>
              <a:rPr sz="1000" b="0" u="none" spc="-5" dirty="0">
                <a:solidFill>
                  <a:srgbClr val="7E7E7E"/>
                </a:solidFill>
              </a:rPr>
              <a:t>t</a:t>
            </a:r>
            <a:r>
              <a:rPr sz="1000" b="0" u="none" spc="-30" dirty="0">
                <a:solidFill>
                  <a:srgbClr val="7E7E7E"/>
                </a:solidFill>
              </a:rPr>
              <a:t> </a:t>
            </a:r>
            <a:r>
              <a:rPr sz="1000" b="0" u="none" spc="-5" dirty="0">
                <a:solidFill>
                  <a:srgbClr val="7E7E7E"/>
                </a:solidFill>
              </a:rPr>
              <a:t>of</a:t>
            </a:r>
            <a:r>
              <a:rPr sz="1000" b="0" u="none" spc="-10" dirty="0">
                <a:solidFill>
                  <a:srgbClr val="7E7E7E"/>
                </a:solidFill>
              </a:rPr>
              <a:t> </a:t>
            </a:r>
            <a:r>
              <a:rPr sz="1000" b="0" u="none" spc="-15" dirty="0">
                <a:solidFill>
                  <a:srgbClr val="7E7E7E"/>
                </a:solidFill>
              </a:rPr>
              <a:t>E</a:t>
            </a:r>
            <a:r>
              <a:rPr sz="1000" b="0" u="none" spc="-10" dirty="0">
                <a:solidFill>
                  <a:srgbClr val="7E7E7E"/>
                </a:solidFill>
              </a:rPr>
              <a:t>d</a:t>
            </a:r>
            <a:r>
              <a:rPr sz="1000" b="0" u="none" spc="-15" dirty="0">
                <a:solidFill>
                  <a:srgbClr val="7E7E7E"/>
                </a:solidFill>
              </a:rPr>
              <a:t>u</a:t>
            </a:r>
            <a:r>
              <a:rPr sz="1000" b="0" u="none" dirty="0">
                <a:solidFill>
                  <a:srgbClr val="7E7E7E"/>
                </a:solidFill>
              </a:rPr>
              <a:t>c</a:t>
            </a:r>
            <a:r>
              <a:rPr sz="1000" b="0" u="none" spc="-5" dirty="0">
                <a:solidFill>
                  <a:srgbClr val="7E7E7E"/>
                </a:solidFill>
              </a:rPr>
              <a:t>at</a:t>
            </a:r>
            <a:r>
              <a:rPr sz="1000" b="0" u="none" spc="-15" dirty="0">
                <a:solidFill>
                  <a:srgbClr val="7E7E7E"/>
                </a:solidFill>
              </a:rPr>
              <a:t>i</a:t>
            </a:r>
            <a:r>
              <a:rPr sz="1000" b="0" u="none" spc="-10" dirty="0">
                <a:solidFill>
                  <a:srgbClr val="7E7E7E"/>
                </a:solidFill>
              </a:rPr>
              <a:t>o</a:t>
            </a:r>
            <a:r>
              <a:rPr sz="1000" b="0" u="none" spc="-15" dirty="0">
                <a:solidFill>
                  <a:srgbClr val="7E7E7E"/>
                </a:solidFill>
              </a:rPr>
              <a:t>n</a:t>
            </a:r>
            <a:r>
              <a:rPr sz="1000" b="0" u="none" spc="-5" dirty="0">
                <a:solidFill>
                  <a:srgbClr val="7E7E7E"/>
                </a:solidFill>
              </a:rPr>
              <a:t>.</a:t>
            </a:r>
            <a:r>
              <a:rPr sz="1000" b="0" u="none" spc="-15" dirty="0">
                <a:solidFill>
                  <a:srgbClr val="7E7E7E"/>
                </a:solidFill>
              </a:rPr>
              <a:t> </a:t>
            </a:r>
            <a:r>
              <a:rPr sz="1000" b="0" u="none" spc="-10" dirty="0">
                <a:solidFill>
                  <a:srgbClr val="7E7E7E"/>
                </a:solidFill>
              </a:rPr>
              <a:t>Al</a:t>
            </a:r>
            <a:r>
              <a:rPr sz="1000" b="0" u="none" spc="-5" dirty="0">
                <a:solidFill>
                  <a:srgbClr val="7E7E7E"/>
                </a:solidFill>
              </a:rPr>
              <a:t>l</a:t>
            </a:r>
            <a:r>
              <a:rPr sz="1000" b="0" u="none" spc="15" dirty="0">
                <a:solidFill>
                  <a:srgbClr val="7E7E7E"/>
                </a:solidFill>
              </a:rPr>
              <a:t> </a:t>
            </a:r>
            <a:r>
              <a:rPr sz="1000" b="0" u="none" spc="-10" dirty="0">
                <a:solidFill>
                  <a:srgbClr val="7E7E7E"/>
                </a:solidFill>
              </a:rPr>
              <a:t>Rig</a:t>
            </a:r>
            <a:r>
              <a:rPr sz="1000" b="0" u="none" spc="-15" dirty="0">
                <a:solidFill>
                  <a:srgbClr val="7E7E7E"/>
                </a:solidFill>
              </a:rPr>
              <a:t>h</a:t>
            </a:r>
            <a:r>
              <a:rPr sz="1000" b="0" u="none" spc="-5" dirty="0">
                <a:solidFill>
                  <a:srgbClr val="7E7E7E"/>
                </a:solidFill>
              </a:rPr>
              <a:t>ts</a:t>
            </a:r>
            <a:r>
              <a:rPr sz="1000" b="0" u="none" dirty="0">
                <a:solidFill>
                  <a:srgbClr val="7E7E7E"/>
                </a:solidFill>
              </a:rPr>
              <a:t> </a:t>
            </a:r>
            <a:r>
              <a:rPr sz="1000" b="0" u="none" spc="-10" dirty="0">
                <a:solidFill>
                  <a:srgbClr val="7E7E7E"/>
                </a:solidFill>
              </a:rPr>
              <a:t>Reserve</a:t>
            </a:r>
            <a:r>
              <a:rPr sz="1000" b="0" u="none" spc="-15" dirty="0">
                <a:solidFill>
                  <a:srgbClr val="7E7E7E"/>
                </a:solidFill>
              </a:rPr>
              <a:t>d</a:t>
            </a:r>
            <a:r>
              <a:rPr sz="1000" b="0" u="none" spc="-5" dirty="0">
                <a:solidFill>
                  <a:srgbClr val="7E7E7E"/>
                </a:solidFill>
              </a:rPr>
              <a:t>.</a:t>
            </a:r>
            <a:endParaRPr sz="1000" dirty="0"/>
          </a:p>
        </p:txBody>
      </p:sp>
      <p:sp>
        <p:nvSpPr>
          <p:cNvPr id="9" name="object 9"/>
          <p:cNvSpPr txBox="1">
            <a:spLocks noGrp="1"/>
          </p:cNvSpPr>
          <p:nvPr>
            <p:ph type="sldNum" sz="quarter" idx="4294967295"/>
          </p:nvPr>
        </p:nvSpPr>
        <p:spPr>
          <a:xfrm>
            <a:off x="8618728" y="6429324"/>
            <a:ext cx="255270" cy="228600"/>
          </a:xfrm>
          <a:prstGeom prst="rect">
            <a:avLst/>
          </a:prstGeom>
        </p:spPr>
        <p:txBody>
          <a:bodyPr vert="horz" wrap="square" lIns="0" tIns="0" rIns="0" bIns="0" rtlCol="0">
            <a:spAutoFit/>
          </a:bodyPr>
          <a:lstStyle/>
          <a:p>
            <a:pPr marL="25400"/>
            <a:fld id="{81D60167-4931-47E6-BA6A-407CBD079E47}" type="slidenum">
              <a:rPr spc="-10" dirty="0"/>
              <a:pPr marL="25400"/>
              <a:t>25</a:t>
            </a:fld>
            <a:endParaRPr spc="-10" dirty="0"/>
          </a:p>
        </p:txBody>
      </p:sp>
      <p:sp>
        <p:nvSpPr>
          <p:cNvPr id="7" name="object 7"/>
          <p:cNvSpPr txBox="1"/>
          <p:nvPr/>
        </p:nvSpPr>
        <p:spPr>
          <a:xfrm>
            <a:off x="616811" y="5116334"/>
            <a:ext cx="7620110" cy="369332"/>
          </a:xfrm>
          <a:prstGeom prst="rect">
            <a:avLst/>
          </a:prstGeom>
          <a:solidFill>
            <a:schemeClr val="bg1"/>
          </a:solidFill>
        </p:spPr>
        <p:txBody>
          <a:bodyPr vert="horz" wrap="square" lIns="0" tIns="0" rIns="0" bIns="0" rtlCol="0">
            <a:spAutoFit/>
          </a:bodyPr>
          <a:lstStyle/>
          <a:p>
            <a:pPr marL="12700" algn="ctr"/>
            <a:r>
              <a:rPr sz="2400" b="1" spc="-10" dirty="0">
                <a:solidFill>
                  <a:srgbClr val="FF0000"/>
                </a:solidFill>
                <a:cs typeface="Calibri"/>
              </a:rPr>
              <a:t>*All </a:t>
            </a:r>
            <a:r>
              <a:rPr sz="2400" b="1" spc="-35" dirty="0">
                <a:solidFill>
                  <a:srgbClr val="FF0000"/>
                </a:solidFill>
                <a:cs typeface="Calibri"/>
              </a:rPr>
              <a:t>s</a:t>
            </a:r>
            <a:r>
              <a:rPr sz="2400" b="1" spc="-10" dirty="0">
                <a:solidFill>
                  <a:srgbClr val="FF0000"/>
                </a:solidFill>
                <a:cs typeface="Calibri"/>
              </a:rPr>
              <a:t>tu</a:t>
            </a:r>
            <a:r>
              <a:rPr sz="2400" b="1" spc="-5" dirty="0">
                <a:solidFill>
                  <a:srgbClr val="FF0000"/>
                </a:solidFill>
                <a:cs typeface="Calibri"/>
              </a:rPr>
              <a:t>d</a:t>
            </a:r>
            <a:r>
              <a:rPr sz="2400" b="1" dirty="0">
                <a:solidFill>
                  <a:srgbClr val="FF0000"/>
                </a:solidFill>
                <a:cs typeface="Calibri"/>
              </a:rPr>
              <a:t>e</a:t>
            </a:r>
            <a:r>
              <a:rPr sz="2400" b="1" spc="-30" dirty="0">
                <a:solidFill>
                  <a:srgbClr val="FF0000"/>
                </a:solidFill>
                <a:cs typeface="Calibri"/>
              </a:rPr>
              <a:t>n</a:t>
            </a:r>
            <a:r>
              <a:rPr sz="2400" b="1" spc="-10" dirty="0">
                <a:solidFill>
                  <a:srgbClr val="FF0000"/>
                </a:solidFill>
                <a:cs typeface="Calibri"/>
              </a:rPr>
              <a:t>ts</a:t>
            </a:r>
            <a:r>
              <a:rPr sz="2400" b="1" spc="-15" dirty="0">
                <a:solidFill>
                  <a:srgbClr val="FF0000"/>
                </a:solidFill>
                <a:cs typeface="Calibri"/>
              </a:rPr>
              <a:t> </a:t>
            </a:r>
            <a:r>
              <a:rPr sz="2400" b="1" spc="-10" dirty="0">
                <a:solidFill>
                  <a:srgbClr val="FF0000"/>
                </a:solidFill>
                <a:cs typeface="Calibri"/>
              </a:rPr>
              <a:t>(P</a:t>
            </a:r>
            <a:r>
              <a:rPr sz="2400" b="1" spc="-50" dirty="0">
                <a:solidFill>
                  <a:srgbClr val="FF0000"/>
                </a:solidFill>
                <a:cs typeface="Calibri"/>
              </a:rPr>
              <a:t>B</a:t>
            </a:r>
            <a:r>
              <a:rPr sz="2400" b="1" dirty="0">
                <a:solidFill>
                  <a:srgbClr val="FF0000"/>
                </a:solidFill>
                <a:cs typeface="Calibri"/>
              </a:rPr>
              <a:t>T</a:t>
            </a:r>
            <a:r>
              <a:rPr sz="2400" b="1" spc="-30" dirty="0">
                <a:solidFill>
                  <a:srgbClr val="FF0000"/>
                </a:solidFill>
                <a:cs typeface="Calibri"/>
              </a:rPr>
              <a:t> </a:t>
            </a:r>
            <a:r>
              <a:rPr sz="2400" b="1" spc="-10" dirty="0">
                <a:solidFill>
                  <a:srgbClr val="FF0000"/>
                </a:solidFill>
                <a:cs typeface="Calibri"/>
              </a:rPr>
              <a:t>and</a:t>
            </a:r>
            <a:r>
              <a:rPr sz="2400" b="1" spc="-5" dirty="0">
                <a:solidFill>
                  <a:srgbClr val="FF0000"/>
                </a:solidFill>
                <a:cs typeface="Calibri"/>
              </a:rPr>
              <a:t> </a:t>
            </a:r>
            <a:r>
              <a:rPr sz="2400" b="1" spc="-15" dirty="0">
                <a:solidFill>
                  <a:srgbClr val="FF0000"/>
                </a:solidFill>
                <a:cs typeface="Calibri"/>
              </a:rPr>
              <a:t>C</a:t>
            </a:r>
            <a:r>
              <a:rPr sz="2400" b="1" spc="-55" dirty="0">
                <a:solidFill>
                  <a:srgbClr val="FF0000"/>
                </a:solidFill>
                <a:cs typeface="Calibri"/>
              </a:rPr>
              <a:t>B</a:t>
            </a:r>
            <a:r>
              <a:rPr sz="2400" b="1" spc="-15" dirty="0">
                <a:solidFill>
                  <a:srgbClr val="FF0000"/>
                </a:solidFill>
                <a:cs typeface="Calibri"/>
              </a:rPr>
              <a:t>T</a:t>
            </a:r>
            <a:r>
              <a:rPr sz="2400" b="1" spc="-10" dirty="0">
                <a:solidFill>
                  <a:srgbClr val="FF0000"/>
                </a:solidFill>
                <a:cs typeface="Calibri"/>
              </a:rPr>
              <a:t>)</a:t>
            </a:r>
            <a:r>
              <a:rPr sz="2400" b="1" spc="10" dirty="0">
                <a:solidFill>
                  <a:srgbClr val="FF0000"/>
                </a:solidFill>
                <a:cs typeface="Calibri"/>
              </a:rPr>
              <a:t> </a:t>
            </a:r>
            <a:r>
              <a:rPr sz="2400" b="1" spc="-30" dirty="0">
                <a:solidFill>
                  <a:srgbClr val="FF0000"/>
                </a:solidFill>
                <a:cs typeface="Calibri"/>
              </a:rPr>
              <a:t>r</a:t>
            </a:r>
            <a:r>
              <a:rPr sz="2400" b="1" dirty="0">
                <a:solidFill>
                  <a:srgbClr val="FF0000"/>
                </a:solidFill>
                <a:cs typeface="Calibri"/>
              </a:rPr>
              <a:t>e</a:t>
            </a:r>
            <a:r>
              <a:rPr sz="2400" b="1" spc="-5" dirty="0">
                <a:solidFill>
                  <a:srgbClr val="FF0000"/>
                </a:solidFill>
                <a:cs typeface="Calibri"/>
              </a:rPr>
              <a:t>c</a:t>
            </a:r>
            <a:r>
              <a:rPr sz="2400" b="1" spc="5" dirty="0">
                <a:solidFill>
                  <a:srgbClr val="FF0000"/>
                </a:solidFill>
                <a:cs typeface="Calibri"/>
              </a:rPr>
              <a:t>e</a:t>
            </a:r>
            <a:r>
              <a:rPr sz="2400" b="1" spc="-5" dirty="0">
                <a:solidFill>
                  <a:srgbClr val="FF0000"/>
                </a:solidFill>
                <a:cs typeface="Calibri"/>
              </a:rPr>
              <a:t>i</a:t>
            </a:r>
            <a:r>
              <a:rPr sz="2400" b="1" spc="-35" dirty="0">
                <a:solidFill>
                  <a:srgbClr val="FF0000"/>
                </a:solidFill>
                <a:cs typeface="Calibri"/>
              </a:rPr>
              <a:t>v</a:t>
            </a:r>
            <a:r>
              <a:rPr sz="2400" b="1" dirty="0">
                <a:solidFill>
                  <a:srgbClr val="FF0000"/>
                </a:solidFill>
                <a:cs typeface="Calibri"/>
              </a:rPr>
              <a:t>e</a:t>
            </a:r>
            <a:r>
              <a:rPr sz="2400" b="1" spc="-10" dirty="0">
                <a:solidFill>
                  <a:srgbClr val="FF0000"/>
                </a:solidFill>
                <a:cs typeface="Calibri"/>
              </a:rPr>
              <a:t> a</a:t>
            </a:r>
            <a:r>
              <a:rPr sz="2400" b="1" spc="-25" dirty="0">
                <a:solidFill>
                  <a:srgbClr val="FF0000"/>
                </a:solidFill>
                <a:cs typeface="Calibri"/>
              </a:rPr>
              <a:t> </a:t>
            </a:r>
            <a:r>
              <a:rPr sz="2400" b="1" spc="-10" dirty="0">
                <a:solidFill>
                  <a:srgbClr val="FF0000"/>
                </a:solidFill>
                <a:cs typeface="Calibri"/>
              </a:rPr>
              <a:t>planning</a:t>
            </a:r>
            <a:r>
              <a:rPr sz="2400" b="1" spc="-45" dirty="0">
                <a:solidFill>
                  <a:srgbClr val="FF0000"/>
                </a:solidFill>
                <a:cs typeface="Calibri"/>
              </a:rPr>
              <a:t> </a:t>
            </a:r>
            <a:r>
              <a:rPr sz="2400" b="1" spc="-10" dirty="0">
                <a:solidFill>
                  <a:srgbClr val="FF0000"/>
                </a:solidFill>
                <a:cs typeface="Calibri"/>
              </a:rPr>
              <a:t>s</a:t>
            </a:r>
            <a:r>
              <a:rPr sz="2400" b="1" spc="-5" dirty="0">
                <a:solidFill>
                  <a:srgbClr val="FF0000"/>
                </a:solidFill>
                <a:cs typeface="Calibri"/>
              </a:rPr>
              <a:t>h</a:t>
            </a:r>
            <a:r>
              <a:rPr sz="2400" b="1" dirty="0">
                <a:solidFill>
                  <a:srgbClr val="FF0000"/>
                </a:solidFill>
                <a:cs typeface="Calibri"/>
              </a:rPr>
              <a:t>e</a:t>
            </a:r>
            <a:r>
              <a:rPr sz="2400" b="1" spc="-10" dirty="0">
                <a:solidFill>
                  <a:srgbClr val="FF0000"/>
                </a:solidFill>
                <a:cs typeface="Calibri"/>
              </a:rPr>
              <a:t>et.</a:t>
            </a:r>
            <a:endParaRPr sz="2400" dirty="0">
              <a:solidFill>
                <a:srgbClr val="FF0000"/>
              </a:solidFill>
              <a:cs typeface="Calibri"/>
            </a:endParaRPr>
          </a:p>
        </p:txBody>
      </p:sp>
      <p:graphicFrame>
        <p:nvGraphicFramePr>
          <p:cNvPr id="6" name="object 6"/>
          <p:cNvGraphicFramePr>
            <a:graphicFrameLocks noGrp="1"/>
          </p:cNvGraphicFramePr>
          <p:nvPr>
            <p:extLst/>
          </p:nvPr>
        </p:nvGraphicFramePr>
        <p:xfrm>
          <a:off x="536685" y="2497509"/>
          <a:ext cx="8007386" cy="2137870"/>
        </p:xfrm>
        <a:graphic>
          <a:graphicData uri="http://schemas.openxmlformats.org/drawingml/2006/table">
            <a:tbl>
              <a:tblPr firstRow="1" bandRow="1">
                <a:tableStyleId>{2D5ABB26-0587-4C30-8999-92F81FD0307C}</a:tableStyleId>
              </a:tblPr>
              <a:tblGrid>
                <a:gridCol w="893737">
                  <a:extLst>
                    <a:ext uri="{9D8B030D-6E8A-4147-A177-3AD203B41FA5}">
                      <a16:colId xmlns:a16="http://schemas.microsoft.com/office/drawing/2014/main" val="20000"/>
                    </a:ext>
                  </a:extLst>
                </a:gridCol>
                <a:gridCol w="1108201">
                  <a:extLst>
                    <a:ext uri="{9D8B030D-6E8A-4147-A177-3AD203B41FA5}">
                      <a16:colId xmlns:a16="http://schemas.microsoft.com/office/drawing/2014/main" val="20001"/>
                    </a:ext>
                  </a:extLst>
                </a:gridCol>
                <a:gridCol w="1179957">
                  <a:extLst>
                    <a:ext uri="{9D8B030D-6E8A-4147-A177-3AD203B41FA5}">
                      <a16:colId xmlns:a16="http://schemas.microsoft.com/office/drawing/2014/main" val="20002"/>
                    </a:ext>
                  </a:extLst>
                </a:gridCol>
                <a:gridCol w="1237614">
                  <a:extLst>
                    <a:ext uri="{9D8B030D-6E8A-4147-A177-3AD203B41FA5}">
                      <a16:colId xmlns:a16="http://schemas.microsoft.com/office/drawing/2014/main" val="20003"/>
                    </a:ext>
                  </a:extLst>
                </a:gridCol>
                <a:gridCol w="1837563">
                  <a:extLst>
                    <a:ext uri="{9D8B030D-6E8A-4147-A177-3AD203B41FA5}">
                      <a16:colId xmlns:a16="http://schemas.microsoft.com/office/drawing/2014/main" val="20004"/>
                    </a:ext>
                  </a:extLst>
                </a:gridCol>
                <a:gridCol w="1750314">
                  <a:extLst>
                    <a:ext uri="{9D8B030D-6E8A-4147-A177-3AD203B41FA5}">
                      <a16:colId xmlns:a16="http://schemas.microsoft.com/office/drawing/2014/main" val="20005"/>
                    </a:ext>
                  </a:extLst>
                </a:gridCol>
              </a:tblGrid>
              <a:tr h="1018539">
                <a:tc>
                  <a:txBody>
                    <a:bodyPr/>
                    <a:lstStyle/>
                    <a:p>
                      <a:pPr marL="121920">
                        <a:lnSpc>
                          <a:spcPct val="100000"/>
                        </a:lnSpc>
                      </a:pPr>
                      <a:r>
                        <a:rPr sz="2000" b="1" spc="-5" dirty="0">
                          <a:solidFill>
                            <a:srgbClr val="FFFFFF"/>
                          </a:solidFill>
                          <a:latin typeface="Calibri"/>
                          <a:cs typeface="Calibri"/>
                        </a:rPr>
                        <a:t>G</a:t>
                      </a:r>
                      <a:r>
                        <a:rPr sz="2000" b="1" spc="-55" dirty="0">
                          <a:solidFill>
                            <a:srgbClr val="FFFFFF"/>
                          </a:solidFill>
                          <a:latin typeface="Calibri"/>
                          <a:cs typeface="Calibri"/>
                        </a:rPr>
                        <a:t>r</a:t>
                      </a:r>
                      <a:r>
                        <a:rPr sz="2000" b="1" dirty="0">
                          <a:solidFill>
                            <a:srgbClr val="FFFFFF"/>
                          </a:solidFill>
                          <a:latin typeface="Calibri"/>
                          <a:cs typeface="Calibri"/>
                        </a:rPr>
                        <a:t>ade</a:t>
                      </a:r>
                      <a:endParaRPr sz="20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13030">
                        <a:lnSpc>
                          <a:spcPct val="100000"/>
                        </a:lnSpc>
                      </a:pPr>
                      <a:r>
                        <a:rPr sz="2000" b="1" dirty="0">
                          <a:solidFill>
                            <a:srgbClr val="FFFFFF"/>
                          </a:solidFill>
                          <a:latin typeface="Calibri"/>
                          <a:cs typeface="Calibri"/>
                        </a:rPr>
                        <a:t>Num</a:t>
                      </a:r>
                      <a:r>
                        <a:rPr sz="2000" b="1" spc="5" dirty="0">
                          <a:solidFill>
                            <a:srgbClr val="FFFFFF"/>
                          </a:solidFill>
                          <a:latin typeface="Calibri"/>
                          <a:cs typeface="Calibri"/>
                        </a:rPr>
                        <a:t>b</a:t>
                      </a:r>
                      <a:r>
                        <a:rPr sz="2000" b="1" spc="-5" dirty="0">
                          <a:solidFill>
                            <a:srgbClr val="FFFFFF"/>
                          </a:solidFill>
                          <a:latin typeface="Calibri"/>
                          <a:cs typeface="Calibri"/>
                        </a:rPr>
                        <a:t>er</a:t>
                      </a:r>
                      <a:endParaRPr sz="2000" dirty="0">
                        <a:latin typeface="Calibri"/>
                        <a:cs typeface="Calibri"/>
                      </a:endParaRPr>
                    </a:p>
                    <a:p>
                      <a:pPr marL="114935">
                        <a:lnSpc>
                          <a:spcPct val="100000"/>
                        </a:lnSpc>
                      </a:pPr>
                      <a:r>
                        <a:rPr sz="2000" b="1" dirty="0">
                          <a:solidFill>
                            <a:srgbClr val="FFFFFF"/>
                          </a:solidFill>
                          <a:latin typeface="Calibri"/>
                          <a:cs typeface="Calibri"/>
                        </a:rPr>
                        <a:t>of</a:t>
                      </a:r>
                      <a:r>
                        <a:rPr sz="2000" b="1" spc="-10" dirty="0">
                          <a:solidFill>
                            <a:srgbClr val="FFFFFF"/>
                          </a:solidFill>
                          <a:latin typeface="Calibri"/>
                          <a:cs typeface="Calibri"/>
                        </a:rPr>
                        <a:t> </a:t>
                      </a:r>
                      <a:r>
                        <a:rPr sz="2000" b="1" dirty="0">
                          <a:solidFill>
                            <a:srgbClr val="FFFFFF"/>
                          </a:solidFill>
                          <a:latin typeface="Calibri"/>
                          <a:cs typeface="Calibri"/>
                        </a:rPr>
                        <a:t>I</a:t>
                      </a:r>
                      <a:r>
                        <a:rPr sz="2000" b="1" spc="-20" dirty="0">
                          <a:solidFill>
                            <a:srgbClr val="FFFFFF"/>
                          </a:solidFill>
                          <a:latin typeface="Calibri"/>
                          <a:cs typeface="Calibri"/>
                        </a:rPr>
                        <a:t>t</a:t>
                      </a:r>
                      <a:r>
                        <a:rPr sz="2000" b="1" spc="-5" dirty="0">
                          <a:solidFill>
                            <a:srgbClr val="FFFFFF"/>
                          </a:solidFill>
                          <a:latin typeface="Calibri"/>
                          <a:cs typeface="Calibri"/>
                        </a:rPr>
                        <a:t>ems</a:t>
                      </a:r>
                      <a:endParaRPr sz="20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37160" marR="132080" indent="1270" algn="ctr">
                        <a:lnSpc>
                          <a:spcPct val="100000"/>
                        </a:lnSpc>
                      </a:pPr>
                      <a:r>
                        <a:rPr sz="2000" b="1" dirty="0">
                          <a:solidFill>
                            <a:srgbClr val="FFFFFF"/>
                          </a:solidFill>
                          <a:latin typeface="Calibri"/>
                          <a:cs typeface="Calibri"/>
                        </a:rPr>
                        <a:t>Num</a:t>
                      </a:r>
                      <a:r>
                        <a:rPr sz="2000" b="1" spc="5" dirty="0">
                          <a:solidFill>
                            <a:srgbClr val="FFFFFF"/>
                          </a:solidFill>
                          <a:latin typeface="Calibri"/>
                          <a:cs typeface="Calibri"/>
                        </a:rPr>
                        <a:t>b</a:t>
                      </a:r>
                      <a:r>
                        <a:rPr sz="2000" b="1" spc="-5" dirty="0">
                          <a:solidFill>
                            <a:srgbClr val="FFFFFF"/>
                          </a:solidFill>
                          <a:latin typeface="Calibri"/>
                          <a:cs typeface="Calibri"/>
                        </a:rPr>
                        <a:t>er </a:t>
                      </a:r>
                      <a:r>
                        <a:rPr sz="2000" b="1" dirty="0">
                          <a:solidFill>
                            <a:srgbClr val="FFFFFF"/>
                          </a:solidFill>
                          <a:latin typeface="Calibri"/>
                          <a:cs typeface="Calibri"/>
                        </a:rPr>
                        <a:t>of Sessions</a:t>
                      </a:r>
                      <a:endParaRPr sz="20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78435">
                        <a:lnSpc>
                          <a:spcPct val="100000"/>
                        </a:lnSpc>
                      </a:pPr>
                      <a:r>
                        <a:rPr sz="2000" b="1" dirty="0">
                          <a:solidFill>
                            <a:srgbClr val="FFFFFF"/>
                          </a:solidFill>
                          <a:latin typeface="Calibri"/>
                          <a:cs typeface="Calibri"/>
                        </a:rPr>
                        <a:t>Num</a:t>
                      </a:r>
                      <a:r>
                        <a:rPr sz="2000" b="1" spc="5" dirty="0">
                          <a:solidFill>
                            <a:srgbClr val="FFFFFF"/>
                          </a:solidFill>
                          <a:latin typeface="Calibri"/>
                          <a:cs typeface="Calibri"/>
                        </a:rPr>
                        <a:t>b</a:t>
                      </a:r>
                      <a:r>
                        <a:rPr sz="2000" b="1" spc="-5" dirty="0">
                          <a:solidFill>
                            <a:srgbClr val="FFFFFF"/>
                          </a:solidFill>
                          <a:latin typeface="Calibri"/>
                          <a:cs typeface="Calibri"/>
                        </a:rPr>
                        <a:t>er</a:t>
                      </a:r>
                      <a:endParaRPr sz="2000" dirty="0">
                        <a:latin typeface="Calibri"/>
                        <a:cs typeface="Calibri"/>
                      </a:endParaRPr>
                    </a:p>
                    <a:p>
                      <a:pPr marL="224154">
                        <a:lnSpc>
                          <a:spcPct val="100000"/>
                        </a:lnSpc>
                      </a:pPr>
                      <a:r>
                        <a:rPr sz="2000" b="1" dirty="0">
                          <a:solidFill>
                            <a:srgbClr val="FFFFFF"/>
                          </a:solidFill>
                          <a:latin typeface="Calibri"/>
                          <a:cs typeface="Calibri"/>
                        </a:rPr>
                        <a:t>of</a:t>
                      </a:r>
                      <a:r>
                        <a:rPr sz="2000" b="1" spc="-10" dirty="0">
                          <a:solidFill>
                            <a:srgbClr val="FFFFFF"/>
                          </a:solidFill>
                          <a:latin typeface="Calibri"/>
                          <a:cs typeface="Calibri"/>
                        </a:rPr>
                        <a:t> </a:t>
                      </a:r>
                      <a:r>
                        <a:rPr sz="2000" b="1" spc="-5" dirty="0">
                          <a:solidFill>
                            <a:srgbClr val="FFFFFF"/>
                          </a:solidFill>
                          <a:latin typeface="Calibri"/>
                          <a:cs typeface="Calibri"/>
                        </a:rPr>
                        <a:t>D</a:t>
                      </a:r>
                      <a:r>
                        <a:rPr sz="2000" b="1" spc="-50" dirty="0">
                          <a:solidFill>
                            <a:srgbClr val="FFFFFF"/>
                          </a:solidFill>
                          <a:latin typeface="Calibri"/>
                          <a:cs typeface="Calibri"/>
                        </a:rPr>
                        <a:t>a</a:t>
                      </a:r>
                      <a:r>
                        <a:rPr sz="2000" b="1" spc="-15" dirty="0">
                          <a:solidFill>
                            <a:srgbClr val="FFFFFF"/>
                          </a:solidFill>
                          <a:latin typeface="Calibri"/>
                          <a:cs typeface="Calibri"/>
                        </a:rPr>
                        <a:t>y</a:t>
                      </a:r>
                      <a:r>
                        <a:rPr sz="2000" b="1" dirty="0">
                          <a:solidFill>
                            <a:srgbClr val="FFFFFF"/>
                          </a:solidFill>
                          <a:latin typeface="Calibri"/>
                          <a:cs typeface="Calibri"/>
                        </a:rPr>
                        <a:t>s</a:t>
                      </a:r>
                      <a:endParaRPr sz="20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22555" marR="115570" algn="ctr">
                        <a:lnSpc>
                          <a:spcPct val="100000"/>
                        </a:lnSpc>
                      </a:pPr>
                      <a:r>
                        <a:rPr sz="2000" b="1" dirty="0">
                          <a:solidFill>
                            <a:srgbClr val="FFFFFF"/>
                          </a:solidFill>
                          <a:latin typeface="Calibri"/>
                          <a:cs typeface="Calibri"/>
                        </a:rPr>
                        <a:t>Admi</a:t>
                      </a:r>
                      <a:r>
                        <a:rPr sz="2000" b="1" spc="5" dirty="0">
                          <a:solidFill>
                            <a:srgbClr val="FFFFFF"/>
                          </a:solidFill>
                          <a:latin typeface="Calibri"/>
                          <a:cs typeface="Calibri"/>
                        </a:rPr>
                        <a:t>n</a:t>
                      </a:r>
                      <a:r>
                        <a:rPr sz="2000" b="1" dirty="0">
                          <a:solidFill>
                            <a:srgbClr val="FFFFFF"/>
                          </a:solidFill>
                          <a:latin typeface="Calibri"/>
                          <a:cs typeface="Calibri"/>
                        </a:rPr>
                        <a:t>i</a:t>
                      </a:r>
                      <a:r>
                        <a:rPr sz="2000" b="1" spc="-20" dirty="0">
                          <a:solidFill>
                            <a:srgbClr val="FFFFFF"/>
                          </a:solidFill>
                          <a:latin typeface="Calibri"/>
                          <a:cs typeface="Calibri"/>
                        </a:rPr>
                        <a:t>s</a:t>
                      </a:r>
                      <a:r>
                        <a:rPr sz="2000" b="1" dirty="0">
                          <a:solidFill>
                            <a:srgbClr val="FFFFFF"/>
                          </a:solidFill>
                          <a:latin typeface="Calibri"/>
                          <a:cs typeface="Calibri"/>
                        </a:rPr>
                        <a:t>t</a:t>
                      </a:r>
                      <a:r>
                        <a:rPr sz="2000" b="1" spc="-55" dirty="0">
                          <a:solidFill>
                            <a:srgbClr val="FFFFFF"/>
                          </a:solidFill>
                          <a:latin typeface="Calibri"/>
                          <a:cs typeface="Calibri"/>
                        </a:rPr>
                        <a:t>r</a:t>
                      </a:r>
                      <a:r>
                        <a:rPr sz="2000" b="1" spc="-30" dirty="0">
                          <a:solidFill>
                            <a:srgbClr val="FFFFFF"/>
                          </a:solidFill>
                          <a:latin typeface="Calibri"/>
                          <a:cs typeface="Calibri"/>
                        </a:rPr>
                        <a:t>a</a:t>
                      </a:r>
                      <a:r>
                        <a:rPr sz="2000" b="1" dirty="0">
                          <a:solidFill>
                            <a:srgbClr val="FFFFFF"/>
                          </a:solidFill>
                          <a:latin typeface="Calibri"/>
                          <a:cs typeface="Calibri"/>
                        </a:rPr>
                        <a:t>tion Mode/</a:t>
                      </a:r>
                      <a:r>
                        <a:rPr sz="2000" b="1" spc="-165" dirty="0">
                          <a:solidFill>
                            <a:srgbClr val="FFFFFF"/>
                          </a:solidFill>
                          <a:latin typeface="Calibri"/>
                          <a:cs typeface="Calibri"/>
                        </a:rPr>
                        <a:t>T</a:t>
                      </a:r>
                      <a:r>
                        <a:rPr sz="2000" b="1" spc="-5" dirty="0">
                          <a:solidFill>
                            <a:srgbClr val="FFFFFF"/>
                          </a:solidFill>
                          <a:latin typeface="Calibri"/>
                          <a:cs typeface="Calibri"/>
                        </a:rPr>
                        <a:t>e</a:t>
                      </a:r>
                      <a:r>
                        <a:rPr sz="2000" b="1" spc="-25" dirty="0">
                          <a:solidFill>
                            <a:srgbClr val="FFFFFF"/>
                          </a:solidFill>
                          <a:latin typeface="Calibri"/>
                          <a:cs typeface="Calibri"/>
                        </a:rPr>
                        <a:t>s</a:t>
                      </a:r>
                      <a:r>
                        <a:rPr sz="2000" b="1" dirty="0">
                          <a:solidFill>
                            <a:srgbClr val="FFFFFF"/>
                          </a:solidFill>
                          <a:latin typeface="Calibri"/>
                          <a:cs typeface="Calibri"/>
                        </a:rPr>
                        <a:t>t M</a:t>
                      </a:r>
                      <a:r>
                        <a:rPr sz="2000" b="1" spc="-30" dirty="0">
                          <a:solidFill>
                            <a:srgbClr val="FFFFFF"/>
                          </a:solidFill>
                          <a:latin typeface="Calibri"/>
                          <a:cs typeface="Calibri"/>
                        </a:rPr>
                        <a:t>a</a:t>
                      </a:r>
                      <a:r>
                        <a:rPr sz="2000" b="1" spc="-25" dirty="0">
                          <a:solidFill>
                            <a:srgbClr val="FFFFFF"/>
                          </a:solidFill>
                          <a:latin typeface="Calibri"/>
                          <a:cs typeface="Calibri"/>
                        </a:rPr>
                        <a:t>t</a:t>
                      </a:r>
                      <a:r>
                        <a:rPr sz="2000" b="1" spc="-5" dirty="0">
                          <a:solidFill>
                            <a:srgbClr val="FFFFFF"/>
                          </a:solidFill>
                          <a:latin typeface="Calibri"/>
                          <a:cs typeface="Calibri"/>
                        </a:rPr>
                        <a:t>eri</a:t>
                      </a:r>
                      <a:r>
                        <a:rPr sz="2000" b="1" spc="-10" dirty="0">
                          <a:solidFill>
                            <a:srgbClr val="FFFFFF"/>
                          </a:solidFill>
                          <a:latin typeface="Calibri"/>
                          <a:cs typeface="Calibri"/>
                        </a:rPr>
                        <a:t>a</a:t>
                      </a:r>
                      <a:r>
                        <a:rPr sz="2000" b="1" dirty="0">
                          <a:solidFill>
                            <a:srgbClr val="FFFFFF"/>
                          </a:solidFill>
                          <a:latin typeface="Calibri"/>
                          <a:cs typeface="Calibri"/>
                        </a:rPr>
                        <a:t>ls*</a:t>
                      </a:r>
                      <a:endParaRPr sz="20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pPr>
                      <a:r>
                        <a:rPr sz="2000" b="1" spc="-45" dirty="0">
                          <a:solidFill>
                            <a:srgbClr val="FFFFFF"/>
                          </a:solidFill>
                          <a:latin typeface="Calibri"/>
                          <a:cs typeface="Calibri"/>
                        </a:rPr>
                        <a:t>T</a:t>
                      </a:r>
                      <a:r>
                        <a:rPr sz="2000" b="1" spc="-50" dirty="0">
                          <a:solidFill>
                            <a:srgbClr val="FFFFFF"/>
                          </a:solidFill>
                          <a:latin typeface="Calibri"/>
                          <a:cs typeface="Calibri"/>
                        </a:rPr>
                        <a:t>O</a:t>
                      </a:r>
                      <a:r>
                        <a:rPr sz="2000" b="1" spc="-155" dirty="0">
                          <a:solidFill>
                            <a:srgbClr val="FFFFFF"/>
                          </a:solidFill>
                          <a:latin typeface="Calibri"/>
                          <a:cs typeface="Calibri"/>
                        </a:rPr>
                        <a:t>T</a:t>
                      </a:r>
                      <a:r>
                        <a:rPr sz="2000" b="1" dirty="0">
                          <a:solidFill>
                            <a:srgbClr val="FFFFFF"/>
                          </a:solidFill>
                          <a:latin typeface="Calibri"/>
                          <a:cs typeface="Calibri"/>
                        </a:rPr>
                        <a:t>AL</a:t>
                      </a:r>
                      <a:r>
                        <a:rPr sz="2000" b="1" spc="-30" dirty="0">
                          <a:solidFill>
                            <a:srgbClr val="FFFFFF"/>
                          </a:solidFill>
                          <a:latin typeface="Calibri"/>
                          <a:cs typeface="Calibri"/>
                        </a:rPr>
                        <a:t> </a:t>
                      </a:r>
                      <a:r>
                        <a:rPr sz="2000" b="1" spc="-165" dirty="0">
                          <a:solidFill>
                            <a:srgbClr val="FFFFFF"/>
                          </a:solidFill>
                          <a:latin typeface="Calibri"/>
                          <a:cs typeface="Calibri"/>
                        </a:rPr>
                        <a:t>T</a:t>
                      </a:r>
                      <a:r>
                        <a:rPr sz="2000" b="1" spc="-5" dirty="0">
                          <a:solidFill>
                            <a:srgbClr val="FFFFFF"/>
                          </a:solidFill>
                          <a:latin typeface="Calibri"/>
                          <a:cs typeface="Calibri"/>
                        </a:rPr>
                        <a:t>e</a:t>
                      </a:r>
                      <a:r>
                        <a:rPr sz="2000" b="1" spc="-20" dirty="0">
                          <a:solidFill>
                            <a:srgbClr val="FFFFFF"/>
                          </a:solidFill>
                          <a:latin typeface="Calibri"/>
                          <a:cs typeface="Calibri"/>
                        </a:rPr>
                        <a:t>s</a:t>
                      </a:r>
                      <a:r>
                        <a:rPr sz="2000" b="1" dirty="0">
                          <a:solidFill>
                            <a:srgbClr val="FFFFFF"/>
                          </a:solidFill>
                          <a:latin typeface="Calibri"/>
                          <a:cs typeface="Calibri"/>
                        </a:rPr>
                        <a:t>ting</a:t>
                      </a:r>
                      <a:endParaRPr sz="2000" dirty="0">
                        <a:latin typeface="Calibri"/>
                        <a:cs typeface="Calibri"/>
                      </a:endParaRPr>
                    </a:p>
                    <a:p>
                      <a:pPr marL="1905" algn="ctr">
                        <a:lnSpc>
                          <a:spcPct val="100000"/>
                        </a:lnSpc>
                      </a:pPr>
                      <a:r>
                        <a:rPr sz="2000" b="1" spc="-5" dirty="0">
                          <a:solidFill>
                            <a:srgbClr val="FFFFFF"/>
                          </a:solidFill>
                          <a:latin typeface="Calibri"/>
                          <a:cs typeface="Calibri"/>
                        </a:rPr>
                        <a:t>Time**</a:t>
                      </a:r>
                      <a:endParaRPr sz="20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365887">
                <a:tc>
                  <a:txBody>
                    <a:bodyPr/>
                    <a:lstStyle/>
                    <a:p>
                      <a:pPr marL="635" algn="ctr">
                        <a:lnSpc>
                          <a:spcPct val="100000"/>
                        </a:lnSpc>
                      </a:pPr>
                      <a:r>
                        <a:rPr sz="1800" dirty="0">
                          <a:latin typeface="Calibri"/>
                          <a:cs typeface="Calibri"/>
                        </a:rPr>
                        <a:t>6</a:t>
                      </a: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D2DEEE"/>
                    </a:solidFill>
                  </a:tcPr>
                </a:tc>
                <a:tc>
                  <a:txBody>
                    <a:bodyPr/>
                    <a:lstStyle/>
                    <a:p>
                      <a:pPr marL="116205">
                        <a:lnSpc>
                          <a:spcPct val="100000"/>
                        </a:lnSpc>
                      </a:pPr>
                      <a:r>
                        <a:rPr sz="1800" dirty="0">
                          <a:latin typeface="Calibri"/>
                          <a:cs typeface="Calibri"/>
                        </a:rPr>
                        <a:t>1 </a:t>
                      </a:r>
                      <a:r>
                        <a:rPr sz="1800" spc="-5" dirty="0">
                          <a:latin typeface="Calibri"/>
                          <a:cs typeface="Calibri"/>
                        </a:rPr>
                        <a:t>p</a:t>
                      </a:r>
                      <a:r>
                        <a:rPr sz="1800" spc="-25" dirty="0">
                          <a:latin typeface="Calibri"/>
                          <a:cs typeface="Calibri"/>
                        </a:rPr>
                        <a:t>r</a:t>
                      </a:r>
                      <a:r>
                        <a:rPr sz="1800" spc="-5" dirty="0">
                          <a:latin typeface="Calibri"/>
                          <a:cs typeface="Calibri"/>
                        </a:rPr>
                        <a:t>om</a:t>
                      </a:r>
                      <a:r>
                        <a:rPr sz="1800" spc="-10" dirty="0">
                          <a:latin typeface="Calibri"/>
                          <a:cs typeface="Calibri"/>
                        </a:rPr>
                        <a:t>p</a:t>
                      </a:r>
                      <a:r>
                        <a:rPr sz="1800" dirty="0">
                          <a:latin typeface="Calibri"/>
                          <a:cs typeface="Calibri"/>
                        </a:rPr>
                        <a:t>t</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D2DEEE"/>
                    </a:solidFill>
                  </a:tcPr>
                </a:tc>
                <a:tc>
                  <a:txBody>
                    <a:bodyPr/>
                    <a:lstStyle/>
                    <a:p>
                      <a:pPr marL="635" algn="ctr">
                        <a:lnSpc>
                          <a:spcPct val="100000"/>
                        </a:lnSpc>
                      </a:pPr>
                      <a:r>
                        <a:rPr sz="1800" dirty="0">
                          <a:latin typeface="Calibri"/>
                          <a:cs typeface="Calibri"/>
                        </a:rPr>
                        <a:t>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D2DEEE"/>
                    </a:solidFill>
                  </a:tcPr>
                </a:tc>
                <a:tc>
                  <a:txBody>
                    <a:bodyPr/>
                    <a:lstStyle/>
                    <a:p>
                      <a:pPr marL="1905" algn="ctr">
                        <a:lnSpc>
                          <a:spcPct val="100000"/>
                        </a:lnSpc>
                      </a:pPr>
                      <a:r>
                        <a:rPr sz="1800" dirty="0">
                          <a:latin typeface="Calibri"/>
                          <a:cs typeface="Calibri"/>
                        </a:rPr>
                        <a:t>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D2DEEE"/>
                    </a:solidFill>
                  </a:tcPr>
                </a:tc>
                <a:tc>
                  <a:txBody>
                    <a:bodyPr/>
                    <a:lstStyle/>
                    <a:p>
                      <a:pPr marL="1270" algn="ctr">
                        <a:lnSpc>
                          <a:spcPct val="100000"/>
                        </a:lnSpc>
                      </a:pPr>
                      <a:r>
                        <a:rPr sz="1800" spc="-10" dirty="0">
                          <a:latin typeface="Calibri"/>
                          <a:cs typeface="Calibri"/>
                        </a:rPr>
                        <a:t>P</a:t>
                      </a:r>
                      <a:r>
                        <a:rPr sz="1800" spc="-35" dirty="0">
                          <a:latin typeface="Calibri"/>
                          <a:cs typeface="Calibri"/>
                        </a:rPr>
                        <a:t>B</a:t>
                      </a:r>
                      <a:r>
                        <a:rPr sz="1800" dirty="0">
                          <a:latin typeface="Calibri"/>
                          <a:cs typeface="Calibri"/>
                        </a:rPr>
                        <a:t>T</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D2DEEE"/>
                    </a:solidFill>
                  </a:tcPr>
                </a:tc>
                <a:tc>
                  <a:txBody>
                    <a:bodyPr/>
                    <a:lstStyle/>
                    <a:p>
                      <a:pPr marL="351155">
                        <a:lnSpc>
                          <a:spcPct val="100000"/>
                        </a:lnSpc>
                      </a:pPr>
                      <a:r>
                        <a:rPr lang="en-US" sz="1800" dirty="0">
                          <a:latin typeface="Calibri"/>
                          <a:cs typeface="Calibri"/>
                        </a:rPr>
                        <a:t>12</a:t>
                      </a:r>
                      <a:r>
                        <a:rPr sz="1800" dirty="0">
                          <a:latin typeface="Calibri"/>
                          <a:cs typeface="Calibri"/>
                        </a:rPr>
                        <a:t>0 minu</a:t>
                      </a:r>
                      <a:r>
                        <a:rPr sz="1800" spc="-30" dirty="0">
                          <a:latin typeface="Calibri"/>
                          <a:cs typeface="Calibri"/>
                        </a:rPr>
                        <a:t>t</a:t>
                      </a:r>
                      <a:r>
                        <a:rPr sz="1800" dirty="0">
                          <a:latin typeface="Calibri"/>
                          <a:cs typeface="Calibri"/>
                        </a:rPr>
                        <a:t>es</a:t>
                      </a: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a:solidFill>
                        <a:srgbClr val="FFFFFF"/>
                      </a:solidFill>
                      <a:prstDash val="solid"/>
                    </a:lnB>
                    <a:solidFill>
                      <a:srgbClr val="D2DEEE"/>
                    </a:solidFill>
                  </a:tcPr>
                </a:tc>
                <a:extLst>
                  <a:ext uri="{0D108BD9-81ED-4DB2-BD59-A6C34878D82A}">
                    <a16:rowId xmlns:a16="http://schemas.microsoft.com/office/drawing/2014/main" val="10001"/>
                  </a:ext>
                </a:extLst>
              </a:tr>
              <a:tr h="365760">
                <a:tc>
                  <a:txBody>
                    <a:bodyPr/>
                    <a:lstStyle/>
                    <a:p>
                      <a:pPr marL="635" algn="ctr">
                        <a:lnSpc>
                          <a:spcPct val="100000"/>
                        </a:lnSpc>
                      </a:pPr>
                      <a:r>
                        <a:rPr sz="1800" dirty="0">
                          <a:latin typeface="Calibri"/>
                          <a:cs typeface="Calibri"/>
                        </a:rPr>
                        <a:t>7</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16205">
                        <a:lnSpc>
                          <a:spcPct val="100000"/>
                        </a:lnSpc>
                      </a:pPr>
                      <a:r>
                        <a:rPr sz="1800" dirty="0">
                          <a:latin typeface="Calibri"/>
                          <a:cs typeface="Calibri"/>
                        </a:rPr>
                        <a:t>1 </a:t>
                      </a:r>
                      <a:r>
                        <a:rPr sz="1800" spc="-5" dirty="0">
                          <a:latin typeface="Calibri"/>
                          <a:cs typeface="Calibri"/>
                        </a:rPr>
                        <a:t>p</a:t>
                      </a:r>
                      <a:r>
                        <a:rPr sz="1800" spc="-25" dirty="0">
                          <a:latin typeface="Calibri"/>
                          <a:cs typeface="Calibri"/>
                        </a:rPr>
                        <a:t>r</a:t>
                      </a:r>
                      <a:r>
                        <a:rPr sz="1800" spc="-5" dirty="0">
                          <a:latin typeface="Calibri"/>
                          <a:cs typeface="Calibri"/>
                        </a:rPr>
                        <a:t>om</a:t>
                      </a:r>
                      <a:r>
                        <a:rPr sz="1800" spc="-10" dirty="0">
                          <a:latin typeface="Calibri"/>
                          <a:cs typeface="Calibri"/>
                        </a:rPr>
                        <a:t>p</a:t>
                      </a:r>
                      <a:r>
                        <a:rPr sz="1800" dirty="0">
                          <a:latin typeface="Calibri"/>
                          <a:cs typeface="Calibri"/>
                        </a:rPr>
                        <a:t>t</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35" algn="ctr">
                        <a:lnSpc>
                          <a:spcPct val="100000"/>
                        </a:lnSpc>
                      </a:pPr>
                      <a:r>
                        <a:rPr sz="1800" dirty="0">
                          <a:latin typeface="Calibri"/>
                          <a:cs typeface="Calibri"/>
                        </a:rPr>
                        <a:t>1</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905" algn="ctr">
                        <a:lnSpc>
                          <a:spcPct val="100000"/>
                        </a:lnSpc>
                      </a:pPr>
                      <a:r>
                        <a:rPr sz="1800" dirty="0">
                          <a:latin typeface="Calibri"/>
                          <a:cs typeface="Calibri"/>
                        </a:rPr>
                        <a:t>1</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270" algn="ctr">
                        <a:lnSpc>
                          <a:spcPct val="100000"/>
                        </a:lnSpc>
                      </a:pPr>
                      <a:r>
                        <a:rPr sz="1800" spc="-10" dirty="0">
                          <a:latin typeface="Calibri"/>
                          <a:cs typeface="Calibri"/>
                        </a:rPr>
                        <a:t>P</a:t>
                      </a:r>
                      <a:r>
                        <a:rPr sz="1800" spc="-35" dirty="0">
                          <a:latin typeface="Calibri"/>
                          <a:cs typeface="Calibri"/>
                        </a:rPr>
                        <a:t>B</a:t>
                      </a:r>
                      <a:r>
                        <a:rPr sz="1800" dirty="0">
                          <a:latin typeface="Calibri"/>
                          <a:cs typeface="Calibri"/>
                        </a:rPr>
                        <a:t>T</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51155">
                        <a:lnSpc>
                          <a:spcPct val="100000"/>
                        </a:lnSpc>
                      </a:pPr>
                      <a:r>
                        <a:rPr lang="en-US" sz="1800" dirty="0">
                          <a:latin typeface="Calibri"/>
                          <a:cs typeface="Calibri"/>
                        </a:rPr>
                        <a:t>12</a:t>
                      </a:r>
                      <a:r>
                        <a:rPr sz="1800" dirty="0">
                          <a:latin typeface="Calibri"/>
                          <a:cs typeface="Calibri"/>
                        </a:rPr>
                        <a:t>0 minu</a:t>
                      </a:r>
                      <a:r>
                        <a:rPr sz="1800" spc="-30" dirty="0">
                          <a:latin typeface="Calibri"/>
                          <a:cs typeface="Calibri"/>
                        </a:rPr>
                        <a:t>t</a:t>
                      </a:r>
                      <a:r>
                        <a:rPr sz="1800" dirty="0">
                          <a:latin typeface="Calibri"/>
                          <a:cs typeface="Calibri"/>
                        </a:rPr>
                        <a:t>es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2"/>
                  </a:ext>
                </a:extLst>
              </a:tr>
              <a:tr h="387684">
                <a:tc>
                  <a:txBody>
                    <a:bodyPr/>
                    <a:lstStyle/>
                    <a:p>
                      <a:pPr marL="635" algn="ctr">
                        <a:lnSpc>
                          <a:spcPct val="100000"/>
                        </a:lnSpc>
                      </a:pPr>
                      <a:r>
                        <a:rPr sz="1800" dirty="0">
                          <a:latin typeface="Calibri"/>
                          <a:cs typeface="Calibri"/>
                        </a:rPr>
                        <a:t>8</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116205">
                        <a:lnSpc>
                          <a:spcPct val="100000"/>
                        </a:lnSpc>
                      </a:pPr>
                      <a:r>
                        <a:rPr sz="1800" dirty="0">
                          <a:latin typeface="Calibri"/>
                          <a:cs typeface="Calibri"/>
                        </a:rPr>
                        <a:t>1 </a:t>
                      </a:r>
                      <a:r>
                        <a:rPr sz="1800" spc="-5" dirty="0">
                          <a:latin typeface="Calibri"/>
                          <a:cs typeface="Calibri"/>
                        </a:rPr>
                        <a:t>p</a:t>
                      </a:r>
                      <a:r>
                        <a:rPr sz="1800" spc="-25" dirty="0">
                          <a:latin typeface="Calibri"/>
                          <a:cs typeface="Calibri"/>
                        </a:rPr>
                        <a:t>r</a:t>
                      </a:r>
                      <a:r>
                        <a:rPr sz="1800" spc="-5" dirty="0">
                          <a:latin typeface="Calibri"/>
                          <a:cs typeface="Calibri"/>
                        </a:rPr>
                        <a:t>om</a:t>
                      </a:r>
                      <a:r>
                        <a:rPr sz="1800" spc="-10" dirty="0">
                          <a:latin typeface="Calibri"/>
                          <a:cs typeface="Calibri"/>
                        </a:rPr>
                        <a:t>p</a:t>
                      </a:r>
                      <a:r>
                        <a:rPr sz="1800" dirty="0">
                          <a:latin typeface="Calibri"/>
                          <a:cs typeface="Calibri"/>
                        </a:rPr>
                        <a:t>t</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635" algn="ctr">
                        <a:lnSpc>
                          <a:spcPct val="100000"/>
                        </a:lnSpc>
                      </a:pPr>
                      <a:r>
                        <a:rPr sz="1800" dirty="0">
                          <a:latin typeface="Calibri"/>
                          <a:cs typeface="Calibri"/>
                        </a:rPr>
                        <a:t>1</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1905" algn="ctr">
                        <a:lnSpc>
                          <a:spcPct val="100000"/>
                        </a:lnSpc>
                      </a:pPr>
                      <a:r>
                        <a:rPr sz="1800" dirty="0">
                          <a:latin typeface="Calibri"/>
                          <a:cs typeface="Calibri"/>
                        </a:rPr>
                        <a:t>1</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gn="ctr">
                        <a:lnSpc>
                          <a:spcPct val="100000"/>
                        </a:lnSpc>
                      </a:pPr>
                      <a:r>
                        <a:rPr sz="1800" spc="-5" dirty="0">
                          <a:latin typeface="Calibri"/>
                          <a:cs typeface="Calibri"/>
                        </a:rPr>
                        <a:t>C</a:t>
                      </a:r>
                      <a:r>
                        <a:rPr sz="1800" spc="-35" dirty="0">
                          <a:latin typeface="Calibri"/>
                          <a:cs typeface="Calibri"/>
                        </a:rPr>
                        <a:t>B</a:t>
                      </a:r>
                      <a:r>
                        <a:rPr sz="1800" dirty="0">
                          <a:latin typeface="Calibri"/>
                          <a:cs typeface="Calibri"/>
                        </a:rPr>
                        <a:t>T</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351155">
                        <a:lnSpc>
                          <a:spcPct val="100000"/>
                        </a:lnSpc>
                      </a:pPr>
                      <a:r>
                        <a:rPr lang="en-US" sz="1800" dirty="0">
                          <a:latin typeface="Calibri"/>
                          <a:cs typeface="Calibri"/>
                        </a:rPr>
                        <a:t>12</a:t>
                      </a:r>
                      <a:r>
                        <a:rPr sz="1800" dirty="0">
                          <a:latin typeface="Calibri"/>
                          <a:cs typeface="Calibri"/>
                        </a:rPr>
                        <a:t>0 minu</a:t>
                      </a:r>
                      <a:r>
                        <a:rPr sz="1800" spc="-30" dirty="0">
                          <a:latin typeface="Calibri"/>
                          <a:cs typeface="Calibri"/>
                        </a:rPr>
                        <a:t>t</a:t>
                      </a:r>
                      <a:r>
                        <a:rPr sz="1800" dirty="0">
                          <a:latin typeface="Calibri"/>
                          <a:cs typeface="Calibri"/>
                        </a:rPr>
                        <a:t>es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76424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42976"/>
            <a:ext cx="3101975" cy="0"/>
          </a:xfrm>
          <a:custGeom>
            <a:avLst/>
            <a:gdLst/>
            <a:ahLst/>
            <a:cxnLst/>
            <a:rect l="l" t="t" r="r" b="b"/>
            <a:pathLst>
              <a:path w="3101975">
                <a:moveTo>
                  <a:pt x="3101975" y="0"/>
                </a:moveTo>
                <a:lnTo>
                  <a:pt x="0" y="0"/>
                </a:lnTo>
              </a:path>
            </a:pathLst>
          </a:custGeom>
          <a:ln w="63500">
            <a:solidFill>
              <a:srgbClr val="252A62"/>
            </a:solidFill>
          </a:ln>
        </p:spPr>
        <p:txBody>
          <a:bodyPr wrap="square" lIns="0" tIns="0" rIns="0" bIns="0" rtlCol="0"/>
          <a:lstStyle/>
          <a:p>
            <a:endParaRPr dirty="0">
              <a:solidFill>
                <a:prstClr val="black"/>
              </a:solidFill>
            </a:endParaRPr>
          </a:p>
        </p:txBody>
      </p:sp>
      <p:sp>
        <p:nvSpPr>
          <p:cNvPr id="3" name="object 3"/>
          <p:cNvSpPr/>
          <p:nvPr/>
        </p:nvSpPr>
        <p:spPr>
          <a:xfrm>
            <a:off x="6038850" y="442976"/>
            <a:ext cx="3105150" cy="0"/>
          </a:xfrm>
          <a:custGeom>
            <a:avLst/>
            <a:gdLst/>
            <a:ahLst/>
            <a:cxnLst/>
            <a:rect l="l" t="t" r="r" b="b"/>
            <a:pathLst>
              <a:path w="3105150">
                <a:moveTo>
                  <a:pt x="3105150" y="0"/>
                </a:moveTo>
                <a:lnTo>
                  <a:pt x="0" y="0"/>
                </a:lnTo>
              </a:path>
            </a:pathLst>
          </a:custGeom>
          <a:ln w="63500">
            <a:solidFill>
              <a:srgbClr val="252A62"/>
            </a:solidFill>
          </a:ln>
        </p:spPr>
        <p:txBody>
          <a:bodyPr wrap="square" lIns="0" tIns="0" rIns="0" bIns="0" rtlCol="0"/>
          <a:lstStyle/>
          <a:p>
            <a:endParaRPr dirty="0">
              <a:solidFill>
                <a:prstClr val="black"/>
              </a:solidFill>
            </a:endParaRPr>
          </a:p>
        </p:txBody>
      </p:sp>
      <p:sp>
        <p:nvSpPr>
          <p:cNvPr id="4" name="object 4"/>
          <p:cNvSpPr/>
          <p:nvPr/>
        </p:nvSpPr>
        <p:spPr>
          <a:xfrm>
            <a:off x="6437248" y="6711950"/>
            <a:ext cx="2707005" cy="0"/>
          </a:xfrm>
          <a:custGeom>
            <a:avLst/>
            <a:gdLst/>
            <a:ahLst/>
            <a:cxnLst/>
            <a:rect l="l" t="t" r="r" b="b"/>
            <a:pathLst>
              <a:path w="2707004">
                <a:moveTo>
                  <a:pt x="2706751" y="0"/>
                </a:moveTo>
                <a:lnTo>
                  <a:pt x="0" y="0"/>
                </a:lnTo>
              </a:path>
            </a:pathLst>
          </a:custGeom>
          <a:ln w="12700">
            <a:solidFill>
              <a:srgbClr val="CD9D2C"/>
            </a:solidFill>
          </a:ln>
        </p:spPr>
        <p:txBody>
          <a:bodyPr wrap="square" lIns="0" tIns="0" rIns="0" bIns="0" rtlCol="0"/>
          <a:lstStyle/>
          <a:p>
            <a:endParaRPr dirty="0">
              <a:solidFill>
                <a:prstClr val="black"/>
              </a:solidFill>
            </a:endParaRPr>
          </a:p>
        </p:txBody>
      </p:sp>
      <p:sp>
        <p:nvSpPr>
          <p:cNvPr id="5" name="object 5"/>
          <p:cNvSpPr txBox="1"/>
          <p:nvPr/>
        </p:nvSpPr>
        <p:spPr>
          <a:xfrm>
            <a:off x="1059785" y="1102992"/>
            <a:ext cx="7328209" cy="615553"/>
          </a:xfrm>
          <a:prstGeom prst="rect">
            <a:avLst/>
          </a:prstGeom>
          <a:solidFill>
            <a:srgbClr val="FFFF00"/>
          </a:solidFill>
        </p:spPr>
        <p:txBody>
          <a:bodyPr vert="horz" wrap="square" lIns="0" tIns="0" rIns="0" bIns="0" rtlCol="0">
            <a:spAutoFit/>
          </a:bodyPr>
          <a:lstStyle/>
          <a:p>
            <a:pPr marL="12700" algn="ctr"/>
            <a:r>
              <a:rPr sz="4000" b="1" spc="-35" dirty="0">
                <a:cs typeface="Calibri"/>
              </a:rPr>
              <a:t>F</a:t>
            </a:r>
            <a:r>
              <a:rPr sz="4000" b="1" spc="-45" dirty="0">
                <a:cs typeface="Calibri"/>
              </a:rPr>
              <a:t>S</a:t>
            </a:r>
            <a:r>
              <a:rPr sz="4000" b="1" dirty="0">
                <a:cs typeface="Calibri"/>
              </a:rPr>
              <a:t>A</a:t>
            </a:r>
            <a:r>
              <a:rPr sz="4000" b="1" spc="-15" dirty="0">
                <a:cs typeface="Calibri"/>
              </a:rPr>
              <a:t> </a:t>
            </a:r>
            <a:r>
              <a:rPr sz="4000" b="1" dirty="0">
                <a:cs typeface="Calibri"/>
              </a:rPr>
              <a:t>ELA </a:t>
            </a:r>
            <a:r>
              <a:rPr sz="4000" b="1" spc="-95" dirty="0">
                <a:cs typeface="Calibri"/>
              </a:rPr>
              <a:t>W</a:t>
            </a:r>
            <a:r>
              <a:rPr sz="4000" b="1" spc="-5" dirty="0">
                <a:cs typeface="Calibri"/>
              </a:rPr>
              <a:t>rit</a:t>
            </a:r>
            <a:r>
              <a:rPr sz="4000" b="1" spc="15" dirty="0">
                <a:cs typeface="Calibri"/>
              </a:rPr>
              <a:t>i</a:t>
            </a:r>
            <a:r>
              <a:rPr sz="4000" b="1" dirty="0">
                <a:cs typeface="Calibri"/>
              </a:rPr>
              <a:t>ng</a:t>
            </a:r>
            <a:r>
              <a:rPr sz="4000" b="1" spc="-45" dirty="0">
                <a:cs typeface="Calibri"/>
              </a:rPr>
              <a:t> </a:t>
            </a:r>
            <a:r>
              <a:rPr sz="4000" b="1" spc="-5" dirty="0">
                <a:cs typeface="Calibri"/>
              </a:rPr>
              <a:t>Com</a:t>
            </a:r>
            <a:r>
              <a:rPr sz="4000" b="1" spc="-10" dirty="0">
                <a:cs typeface="Calibri"/>
              </a:rPr>
              <a:t>p</a:t>
            </a:r>
            <a:r>
              <a:rPr sz="4000" b="1" dirty="0">
                <a:cs typeface="Calibri"/>
              </a:rPr>
              <a:t>one</a:t>
            </a:r>
            <a:r>
              <a:rPr sz="4000" b="1" spc="-40" dirty="0">
                <a:cs typeface="Calibri"/>
              </a:rPr>
              <a:t>n</a:t>
            </a:r>
            <a:r>
              <a:rPr sz="4000" b="1" dirty="0">
                <a:cs typeface="Calibri"/>
              </a:rPr>
              <a:t>t</a:t>
            </a:r>
            <a:endParaRPr sz="4000" dirty="0">
              <a:cs typeface="Calibri"/>
            </a:endParaRPr>
          </a:p>
        </p:txBody>
      </p:sp>
      <p:sp>
        <p:nvSpPr>
          <p:cNvPr id="6" name="object 6"/>
          <p:cNvSpPr txBox="1"/>
          <p:nvPr/>
        </p:nvSpPr>
        <p:spPr>
          <a:xfrm>
            <a:off x="143555" y="2006868"/>
            <a:ext cx="7939405" cy="4062651"/>
          </a:xfrm>
          <a:prstGeom prst="rect">
            <a:avLst/>
          </a:prstGeom>
          <a:solidFill>
            <a:srgbClr val="FFFFCC"/>
          </a:solidFill>
        </p:spPr>
        <p:txBody>
          <a:bodyPr vert="horz" wrap="square" lIns="0" tIns="0" rIns="0" bIns="0" rtlCol="0">
            <a:spAutoFit/>
          </a:bodyPr>
          <a:lstStyle/>
          <a:p>
            <a:pPr marL="12700"/>
            <a:r>
              <a:rPr sz="2400" b="1" spc="-40" dirty="0">
                <a:solidFill>
                  <a:prstClr val="black"/>
                </a:solidFill>
                <a:latin typeface="Constantia" panose="02030602050306030303" pitchFamily="18" charset="0"/>
                <a:cs typeface="Calibri"/>
              </a:rPr>
              <a:t>F</a:t>
            </a:r>
            <a:r>
              <a:rPr sz="2400" b="1" dirty="0">
                <a:solidFill>
                  <a:prstClr val="black"/>
                </a:solidFill>
                <a:latin typeface="Constantia" panose="02030602050306030303" pitchFamily="18" charset="0"/>
                <a:cs typeface="Calibri"/>
              </a:rPr>
              <a:t>or</a:t>
            </a:r>
            <a:r>
              <a:rPr sz="2400" b="1" spc="-25" dirty="0">
                <a:solidFill>
                  <a:prstClr val="black"/>
                </a:solidFill>
                <a:latin typeface="Constantia" panose="02030602050306030303" pitchFamily="18" charset="0"/>
                <a:cs typeface="Calibri"/>
              </a:rPr>
              <a:t> </a:t>
            </a:r>
            <a:r>
              <a:rPr sz="2400" b="1" spc="-30" dirty="0">
                <a:solidFill>
                  <a:prstClr val="black"/>
                </a:solidFill>
                <a:latin typeface="Constantia" panose="02030602050306030303" pitchFamily="18" charset="0"/>
                <a:cs typeface="Calibri"/>
              </a:rPr>
              <a:t>r</a:t>
            </a:r>
            <a:r>
              <a:rPr sz="2400" b="1" spc="-5" dirty="0">
                <a:solidFill>
                  <a:prstClr val="black"/>
                </a:solidFill>
                <a:latin typeface="Constantia" panose="02030602050306030303" pitchFamily="18" charset="0"/>
                <a:cs typeface="Calibri"/>
              </a:rPr>
              <a:t>e</a:t>
            </a:r>
            <a:r>
              <a:rPr sz="2400" b="1" spc="5" dirty="0">
                <a:solidFill>
                  <a:prstClr val="black"/>
                </a:solidFill>
                <a:latin typeface="Constantia" panose="02030602050306030303" pitchFamily="18" charset="0"/>
                <a:cs typeface="Calibri"/>
              </a:rPr>
              <a:t>s</a:t>
            </a:r>
            <a:r>
              <a:rPr sz="2400" b="1" spc="-15" dirty="0">
                <a:solidFill>
                  <a:prstClr val="black"/>
                </a:solidFill>
                <a:latin typeface="Constantia" panose="02030602050306030303" pitchFamily="18" charset="0"/>
                <a:cs typeface="Calibri"/>
              </a:rPr>
              <a:t>pon</a:t>
            </a:r>
            <a:r>
              <a:rPr sz="2400" b="1" spc="-25" dirty="0">
                <a:solidFill>
                  <a:prstClr val="black"/>
                </a:solidFill>
                <a:latin typeface="Constantia" panose="02030602050306030303" pitchFamily="18" charset="0"/>
                <a:cs typeface="Calibri"/>
              </a:rPr>
              <a:t>d</a:t>
            </a:r>
            <a:r>
              <a:rPr sz="2400" b="1" spc="-10" dirty="0">
                <a:solidFill>
                  <a:prstClr val="black"/>
                </a:solidFill>
                <a:latin typeface="Constantia" panose="02030602050306030303" pitchFamily="18" charset="0"/>
                <a:cs typeface="Calibri"/>
              </a:rPr>
              <a:t>ing</a:t>
            </a:r>
            <a:r>
              <a:rPr sz="2400" b="1" spc="-5" dirty="0">
                <a:solidFill>
                  <a:prstClr val="black"/>
                </a:solidFill>
                <a:latin typeface="Constantia" panose="02030602050306030303" pitchFamily="18" charset="0"/>
                <a:cs typeface="Calibri"/>
              </a:rPr>
              <a:t> </a:t>
            </a:r>
            <a:r>
              <a:rPr sz="2400" b="1" spc="-50" dirty="0">
                <a:solidFill>
                  <a:prstClr val="black"/>
                </a:solidFill>
                <a:latin typeface="Constantia" panose="02030602050306030303" pitchFamily="18" charset="0"/>
                <a:cs typeface="Calibri"/>
              </a:rPr>
              <a:t>t</a:t>
            </a:r>
            <a:r>
              <a:rPr sz="2400" b="1" spc="-15" dirty="0">
                <a:solidFill>
                  <a:prstClr val="black"/>
                </a:solidFill>
                <a:latin typeface="Constantia" panose="02030602050306030303" pitchFamily="18" charset="0"/>
                <a:cs typeface="Calibri"/>
              </a:rPr>
              <a:t>o</a:t>
            </a:r>
            <a:r>
              <a:rPr sz="2400" b="1" dirty="0">
                <a:solidFill>
                  <a:prstClr val="black"/>
                </a:solidFill>
                <a:latin typeface="Constantia" panose="02030602050306030303" pitchFamily="18" charset="0"/>
                <a:cs typeface="Calibri"/>
              </a:rPr>
              <a:t> </a:t>
            </a:r>
            <a:r>
              <a:rPr sz="2400" b="1" spc="-40" dirty="0">
                <a:solidFill>
                  <a:prstClr val="black"/>
                </a:solidFill>
                <a:latin typeface="Constantia" panose="02030602050306030303" pitchFamily="18" charset="0"/>
                <a:cs typeface="Calibri"/>
              </a:rPr>
              <a:t>t</a:t>
            </a:r>
            <a:r>
              <a:rPr sz="2400" b="1" spc="-35" dirty="0">
                <a:solidFill>
                  <a:prstClr val="black"/>
                </a:solidFill>
                <a:latin typeface="Constantia" panose="02030602050306030303" pitchFamily="18" charset="0"/>
                <a:cs typeface="Calibri"/>
              </a:rPr>
              <a:t>e</a:t>
            </a:r>
            <a:r>
              <a:rPr sz="2400" b="1" spc="-5" dirty="0">
                <a:solidFill>
                  <a:prstClr val="black"/>
                </a:solidFill>
                <a:latin typeface="Constantia" panose="02030602050306030303" pitchFamily="18" charset="0"/>
                <a:cs typeface="Calibri"/>
              </a:rPr>
              <a:t>x</a:t>
            </a:r>
            <a:r>
              <a:rPr sz="2400" b="1" dirty="0">
                <a:solidFill>
                  <a:prstClr val="black"/>
                </a:solidFill>
                <a:latin typeface="Constantia" panose="02030602050306030303" pitchFamily="18" charset="0"/>
                <a:cs typeface="Calibri"/>
              </a:rPr>
              <a:t>t</a:t>
            </a:r>
            <a:r>
              <a:rPr sz="2400" b="1" spc="-5" dirty="0">
                <a:solidFill>
                  <a:prstClr val="black"/>
                </a:solidFill>
                <a:latin typeface="Constantia" panose="02030602050306030303" pitchFamily="18" charset="0"/>
                <a:cs typeface="Calibri"/>
              </a:rPr>
              <a:t>-</a:t>
            </a:r>
            <a:r>
              <a:rPr sz="2400" b="1" spc="-15" dirty="0">
                <a:solidFill>
                  <a:prstClr val="black"/>
                </a:solidFill>
                <a:latin typeface="Constantia" panose="02030602050306030303" pitchFamily="18" charset="0"/>
                <a:cs typeface="Calibri"/>
              </a:rPr>
              <a:t>based</a:t>
            </a:r>
            <a:r>
              <a:rPr sz="2400" b="1" spc="10" dirty="0">
                <a:solidFill>
                  <a:prstClr val="black"/>
                </a:solidFill>
                <a:latin typeface="Constantia" panose="02030602050306030303" pitchFamily="18" charset="0"/>
                <a:cs typeface="Calibri"/>
              </a:rPr>
              <a:t> </a:t>
            </a:r>
            <a:r>
              <a:rPr sz="2400" b="1" dirty="0">
                <a:solidFill>
                  <a:prstClr val="black"/>
                </a:solidFill>
                <a:latin typeface="Constantia" panose="02030602050306030303" pitchFamily="18" charset="0"/>
                <a:cs typeface="Calibri"/>
              </a:rPr>
              <a:t>p</a:t>
            </a:r>
            <a:r>
              <a:rPr sz="2400" b="1" spc="-30" dirty="0">
                <a:solidFill>
                  <a:prstClr val="black"/>
                </a:solidFill>
                <a:latin typeface="Constantia" panose="02030602050306030303" pitchFamily="18" charset="0"/>
                <a:cs typeface="Calibri"/>
              </a:rPr>
              <a:t>r</a:t>
            </a:r>
            <a:r>
              <a:rPr sz="2400" b="1" dirty="0">
                <a:solidFill>
                  <a:prstClr val="black"/>
                </a:solidFill>
                <a:latin typeface="Constantia" panose="02030602050306030303" pitchFamily="18" charset="0"/>
                <a:cs typeface="Calibri"/>
              </a:rPr>
              <a:t>o</a:t>
            </a:r>
            <a:r>
              <a:rPr sz="2400" b="1" spc="5" dirty="0">
                <a:solidFill>
                  <a:prstClr val="black"/>
                </a:solidFill>
                <a:latin typeface="Constantia" panose="02030602050306030303" pitchFamily="18" charset="0"/>
                <a:cs typeface="Calibri"/>
              </a:rPr>
              <a:t>m</a:t>
            </a:r>
            <a:r>
              <a:rPr sz="2400" b="1" spc="-35" dirty="0">
                <a:solidFill>
                  <a:prstClr val="black"/>
                </a:solidFill>
                <a:latin typeface="Constantia" panose="02030602050306030303" pitchFamily="18" charset="0"/>
                <a:cs typeface="Calibri"/>
              </a:rPr>
              <a:t>p</a:t>
            </a:r>
            <a:r>
              <a:rPr sz="2400" b="1" spc="-10" dirty="0">
                <a:solidFill>
                  <a:prstClr val="black"/>
                </a:solidFill>
                <a:latin typeface="Constantia" panose="02030602050306030303" pitchFamily="18" charset="0"/>
                <a:cs typeface="Calibri"/>
              </a:rPr>
              <a:t>ts:</a:t>
            </a:r>
            <a:endParaRPr sz="2400" dirty="0">
              <a:solidFill>
                <a:prstClr val="black"/>
              </a:solidFill>
              <a:latin typeface="Constantia" panose="02030602050306030303" pitchFamily="18" charset="0"/>
              <a:cs typeface="Calibri"/>
            </a:endParaRPr>
          </a:p>
          <a:p>
            <a:pPr marL="241300" indent="-228600">
              <a:buClr>
                <a:srgbClr val="252A62"/>
              </a:buClr>
              <a:buFont typeface="Arial"/>
              <a:buChar char="•"/>
              <a:tabLst>
                <a:tab pos="241300" algn="l"/>
              </a:tabLst>
            </a:pPr>
            <a:r>
              <a:rPr sz="2400" b="1" spc="-10" dirty="0">
                <a:solidFill>
                  <a:prstClr val="black"/>
                </a:solidFill>
                <a:latin typeface="Constantia" panose="02030602050306030303" pitchFamily="18" charset="0"/>
                <a:cs typeface="Calibri"/>
              </a:rPr>
              <a:t>Spell</a:t>
            </a:r>
            <a:r>
              <a:rPr sz="2400" b="1" spc="-5" dirty="0">
                <a:solidFill>
                  <a:prstClr val="black"/>
                </a:solidFill>
                <a:latin typeface="Constantia" panose="02030602050306030303" pitchFamily="18" charset="0"/>
                <a:cs typeface="Calibri"/>
              </a:rPr>
              <a:t> chec</a:t>
            </a:r>
            <a:r>
              <a:rPr sz="2400" b="1" dirty="0">
                <a:solidFill>
                  <a:prstClr val="black"/>
                </a:solidFill>
                <a:latin typeface="Constantia" panose="02030602050306030303" pitchFamily="18" charset="0"/>
                <a:cs typeface="Calibri"/>
              </a:rPr>
              <a:t>k</a:t>
            </a:r>
            <a:r>
              <a:rPr sz="2400" b="1" spc="-15" dirty="0">
                <a:solidFill>
                  <a:prstClr val="black"/>
                </a:solidFill>
                <a:latin typeface="Constantia" panose="02030602050306030303" pitchFamily="18" charset="0"/>
                <a:cs typeface="Calibri"/>
              </a:rPr>
              <a:t> </a:t>
            </a:r>
            <a:r>
              <a:rPr sz="2400" b="1" dirty="0">
                <a:solidFill>
                  <a:prstClr val="black"/>
                </a:solidFill>
                <a:latin typeface="Constantia" panose="02030602050306030303" pitchFamily="18" charset="0"/>
                <a:cs typeface="Calibri"/>
              </a:rPr>
              <a:t>– </a:t>
            </a:r>
            <a:r>
              <a:rPr sz="2400" b="1" spc="-20" dirty="0">
                <a:solidFill>
                  <a:prstClr val="black"/>
                </a:solidFill>
                <a:latin typeface="Constantia" panose="02030602050306030303" pitchFamily="18" charset="0"/>
                <a:cs typeface="Calibri"/>
              </a:rPr>
              <a:t>NO</a:t>
            </a:r>
            <a:endParaRPr sz="2400" dirty="0">
              <a:solidFill>
                <a:prstClr val="black"/>
              </a:solidFill>
              <a:latin typeface="Constantia" panose="02030602050306030303" pitchFamily="18" charset="0"/>
              <a:cs typeface="Calibri"/>
            </a:endParaRPr>
          </a:p>
          <a:p>
            <a:pPr marL="241300" indent="-228600">
              <a:buClr>
                <a:srgbClr val="252A62"/>
              </a:buClr>
              <a:buFont typeface="Arial"/>
              <a:buChar char="•"/>
              <a:tabLst>
                <a:tab pos="241300" algn="l"/>
              </a:tabLst>
            </a:pPr>
            <a:r>
              <a:rPr sz="2400" dirty="0">
                <a:solidFill>
                  <a:prstClr val="black"/>
                </a:solidFill>
                <a:latin typeface="Constantia" panose="02030602050306030303" pitchFamily="18" charset="0"/>
                <a:cs typeface="Calibri"/>
              </a:rPr>
              <a:t>Bold</a:t>
            </a:r>
          </a:p>
          <a:p>
            <a:pPr marL="241300" indent="-228600">
              <a:buClr>
                <a:srgbClr val="252A62"/>
              </a:buClr>
              <a:buFont typeface="Arial"/>
              <a:buChar char="•"/>
              <a:tabLst>
                <a:tab pos="241300" algn="l"/>
              </a:tabLst>
            </a:pPr>
            <a:r>
              <a:rPr sz="2400" dirty="0">
                <a:solidFill>
                  <a:prstClr val="black"/>
                </a:solidFill>
                <a:latin typeface="Constantia" panose="02030602050306030303" pitchFamily="18" charset="0"/>
                <a:cs typeface="Calibri"/>
              </a:rPr>
              <a:t>I</a:t>
            </a:r>
            <a:r>
              <a:rPr sz="2400" spc="-35" dirty="0">
                <a:solidFill>
                  <a:prstClr val="black"/>
                </a:solidFill>
                <a:latin typeface="Constantia" panose="02030602050306030303" pitchFamily="18" charset="0"/>
                <a:cs typeface="Calibri"/>
              </a:rPr>
              <a:t>t</a:t>
            </a:r>
            <a:r>
              <a:rPr sz="2400" dirty="0">
                <a:solidFill>
                  <a:prstClr val="black"/>
                </a:solidFill>
                <a:latin typeface="Constantia" panose="02030602050306030303" pitchFamily="18" charset="0"/>
                <a:cs typeface="Calibri"/>
              </a:rPr>
              <a:t>alics</a:t>
            </a:r>
          </a:p>
          <a:p>
            <a:pPr marL="241300" indent="-228600">
              <a:buClr>
                <a:srgbClr val="252A62"/>
              </a:buClr>
              <a:buFont typeface="Arial"/>
              <a:buChar char="•"/>
              <a:tabLst>
                <a:tab pos="241300" algn="l"/>
              </a:tabLst>
            </a:pPr>
            <a:r>
              <a:rPr sz="2400" dirty="0">
                <a:solidFill>
                  <a:prstClr val="black"/>
                </a:solidFill>
                <a:latin typeface="Constantia" panose="02030602050306030303" pitchFamily="18" charset="0"/>
                <a:cs typeface="Calibri"/>
              </a:rPr>
              <a:t>Underline</a:t>
            </a:r>
          </a:p>
          <a:p>
            <a:pPr marL="241300" indent="-228600">
              <a:buClr>
                <a:srgbClr val="252A62"/>
              </a:buClr>
              <a:buFont typeface="Arial"/>
              <a:buChar char="•"/>
              <a:tabLst>
                <a:tab pos="241300" algn="l"/>
              </a:tabLst>
            </a:pPr>
            <a:r>
              <a:rPr sz="2400" spc="-50" dirty="0">
                <a:solidFill>
                  <a:prstClr val="black"/>
                </a:solidFill>
                <a:latin typeface="Constantia" panose="02030602050306030303" pitchFamily="18" charset="0"/>
                <a:cs typeface="Calibri"/>
              </a:rPr>
              <a:t>R</a:t>
            </a:r>
            <a:r>
              <a:rPr sz="2400" spc="-15" dirty="0">
                <a:solidFill>
                  <a:prstClr val="black"/>
                </a:solidFill>
                <a:latin typeface="Constantia" panose="02030602050306030303" pitchFamily="18" charset="0"/>
                <a:cs typeface="Calibri"/>
              </a:rPr>
              <a:t>em</a:t>
            </a:r>
            <a:r>
              <a:rPr sz="2400" spc="-20" dirty="0">
                <a:solidFill>
                  <a:prstClr val="black"/>
                </a:solidFill>
                <a:latin typeface="Constantia" panose="02030602050306030303" pitchFamily="18" charset="0"/>
                <a:cs typeface="Calibri"/>
              </a:rPr>
              <a:t>o</a:t>
            </a:r>
            <a:r>
              <a:rPr sz="2400" spc="-45" dirty="0">
                <a:solidFill>
                  <a:prstClr val="black"/>
                </a:solidFill>
                <a:latin typeface="Constantia" panose="02030602050306030303" pitchFamily="18" charset="0"/>
                <a:cs typeface="Calibri"/>
              </a:rPr>
              <a:t>v</a:t>
            </a:r>
            <a:r>
              <a:rPr sz="2400" spc="-15" dirty="0">
                <a:solidFill>
                  <a:prstClr val="black"/>
                </a:solidFill>
                <a:latin typeface="Constantia" panose="02030602050306030303" pitchFamily="18" charset="0"/>
                <a:cs typeface="Calibri"/>
              </a:rPr>
              <a:t>e</a:t>
            </a:r>
            <a:r>
              <a:rPr sz="2400" spc="-10" dirty="0">
                <a:solidFill>
                  <a:prstClr val="black"/>
                </a:solidFill>
                <a:latin typeface="Constantia" panose="02030602050306030303" pitchFamily="18" charset="0"/>
                <a:cs typeface="Calibri"/>
              </a:rPr>
              <a:t> </a:t>
            </a:r>
            <a:r>
              <a:rPr sz="2400" spc="-50" dirty="0">
                <a:solidFill>
                  <a:prstClr val="black"/>
                </a:solidFill>
                <a:latin typeface="Constantia" panose="02030602050306030303" pitchFamily="18" charset="0"/>
                <a:cs typeface="Calibri"/>
              </a:rPr>
              <a:t>f</a:t>
            </a:r>
            <a:r>
              <a:rPr sz="2400" spc="-20" dirty="0">
                <a:solidFill>
                  <a:prstClr val="black"/>
                </a:solidFill>
                <a:latin typeface="Constantia" panose="02030602050306030303" pitchFamily="18" charset="0"/>
                <a:cs typeface="Calibri"/>
              </a:rPr>
              <a:t>orm</a:t>
            </a:r>
            <a:r>
              <a:rPr sz="2400" spc="-35" dirty="0">
                <a:solidFill>
                  <a:prstClr val="black"/>
                </a:solidFill>
                <a:latin typeface="Constantia" panose="02030602050306030303" pitchFamily="18" charset="0"/>
                <a:cs typeface="Calibri"/>
              </a:rPr>
              <a:t>a</a:t>
            </a:r>
            <a:r>
              <a:rPr sz="2400" spc="-50" dirty="0">
                <a:solidFill>
                  <a:prstClr val="black"/>
                </a:solidFill>
                <a:latin typeface="Constantia" panose="02030602050306030303" pitchFamily="18" charset="0"/>
                <a:cs typeface="Calibri"/>
              </a:rPr>
              <a:t>t</a:t>
            </a:r>
            <a:r>
              <a:rPr sz="2400" dirty="0">
                <a:solidFill>
                  <a:prstClr val="black"/>
                </a:solidFill>
                <a:latin typeface="Constantia" panose="02030602050306030303" pitchFamily="18" charset="0"/>
                <a:cs typeface="Calibri"/>
              </a:rPr>
              <a:t>ting</a:t>
            </a:r>
          </a:p>
          <a:p>
            <a:pPr marL="241300" indent="-228600">
              <a:buClr>
                <a:srgbClr val="252A62"/>
              </a:buClr>
              <a:buFont typeface="Arial"/>
              <a:buChar char="•"/>
              <a:tabLst>
                <a:tab pos="241300" algn="l"/>
              </a:tabLst>
            </a:pPr>
            <a:r>
              <a:rPr sz="2400" dirty="0">
                <a:solidFill>
                  <a:prstClr val="black"/>
                </a:solidFill>
                <a:latin typeface="Constantia" panose="02030602050306030303" pitchFamily="18" charset="0"/>
                <a:cs typeface="Calibri"/>
              </a:rPr>
              <a:t>In</a:t>
            </a:r>
            <a:r>
              <a:rPr sz="2400" spc="-10" dirty="0">
                <a:solidFill>
                  <a:prstClr val="black"/>
                </a:solidFill>
                <a:latin typeface="Constantia" panose="02030602050306030303" pitchFamily="18" charset="0"/>
                <a:cs typeface="Calibri"/>
              </a:rPr>
              <a:t>sert/</a:t>
            </a:r>
            <a:r>
              <a:rPr sz="2400" spc="-45" dirty="0">
                <a:solidFill>
                  <a:prstClr val="black"/>
                </a:solidFill>
                <a:latin typeface="Constantia" panose="02030602050306030303" pitchFamily="18" charset="0"/>
                <a:cs typeface="Calibri"/>
              </a:rPr>
              <a:t>r</a:t>
            </a:r>
            <a:r>
              <a:rPr sz="2400" spc="-15" dirty="0">
                <a:solidFill>
                  <a:prstClr val="black"/>
                </a:solidFill>
                <a:latin typeface="Constantia" panose="02030602050306030303" pitchFamily="18" charset="0"/>
                <a:cs typeface="Calibri"/>
              </a:rPr>
              <a:t>em</a:t>
            </a:r>
            <a:r>
              <a:rPr sz="2400" spc="-20" dirty="0">
                <a:solidFill>
                  <a:prstClr val="black"/>
                </a:solidFill>
                <a:latin typeface="Constantia" panose="02030602050306030303" pitchFamily="18" charset="0"/>
                <a:cs typeface="Calibri"/>
              </a:rPr>
              <a:t>o</a:t>
            </a:r>
            <a:r>
              <a:rPr sz="2400" spc="-45" dirty="0">
                <a:solidFill>
                  <a:prstClr val="black"/>
                </a:solidFill>
                <a:latin typeface="Constantia" panose="02030602050306030303" pitchFamily="18" charset="0"/>
                <a:cs typeface="Calibri"/>
              </a:rPr>
              <a:t>v</a:t>
            </a:r>
            <a:r>
              <a:rPr sz="2400" spc="-15" dirty="0">
                <a:solidFill>
                  <a:prstClr val="black"/>
                </a:solidFill>
                <a:latin typeface="Constantia" panose="02030602050306030303" pitchFamily="18" charset="0"/>
                <a:cs typeface="Calibri"/>
              </a:rPr>
              <a:t>e</a:t>
            </a:r>
            <a:r>
              <a:rPr sz="2400" dirty="0">
                <a:solidFill>
                  <a:prstClr val="black"/>
                </a:solidFill>
                <a:latin typeface="Constantia" panose="02030602050306030303" pitchFamily="18" charset="0"/>
                <a:cs typeface="Calibri"/>
              </a:rPr>
              <a:t> </a:t>
            </a:r>
            <a:r>
              <a:rPr sz="2400" spc="-5" dirty="0">
                <a:solidFill>
                  <a:prstClr val="black"/>
                </a:solidFill>
                <a:latin typeface="Constantia" panose="02030602050306030303" pitchFamily="18" charset="0"/>
                <a:cs typeface="Calibri"/>
              </a:rPr>
              <a:t>numb</a:t>
            </a:r>
            <a:r>
              <a:rPr sz="2400" spc="5" dirty="0">
                <a:solidFill>
                  <a:prstClr val="black"/>
                </a:solidFill>
                <a:latin typeface="Constantia" panose="02030602050306030303" pitchFamily="18" charset="0"/>
                <a:cs typeface="Calibri"/>
              </a:rPr>
              <a:t>e</a:t>
            </a:r>
            <a:r>
              <a:rPr sz="2400" spc="-45" dirty="0">
                <a:solidFill>
                  <a:prstClr val="black"/>
                </a:solidFill>
                <a:latin typeface="Constantia" panose="02030602050306030303" pitchFamily="18" charset="0"/>
                <a:cs typeface="Calibri"/>
              </a:rPr>
              <a:t>r</a:t>
            </a:r>
            <a:r>
              <a:rPr sz="2400" spc="-15" dirty="0">
                <a:solidFill>
                  <a:prstClr val="black"/>
                </a:solidFill>
                <a:latin typeface="Constantia" panose="02030602050306030303" pitchFamily="18" charset="0"/>
                <a:cs typeface="Calibri"/>
              </a:rPr>
              <a:t>ed</a:t>
            </a:r>
            <a:r>
              <a:rPr sz="2400" spc="-5" dirty="0">
                <a:solidFill>
                  <a:prstClr val="black"/>
                </a:solidFill>
                <a:latin typeface="Constantia" panose="02030602050306030303" pitchFamily="18" charset="0"/>
                <a:cs typeface="Calibri"/>
              </a:rPr>
              <a:t> </a:t>
            </a:r>
            <a:r>
              <a:rPr sz="2400" dirty="0">
                <a:solidFill>
                  <a:prstClr val="black"/>
                </a:solidFill>
                <a:latin typeface="Constantia" panose="02030602050306030303" pitchFamily="18" charset="0"/>
                <a:cs typeface="Calibri"/>
              </a:rPr>
              <a:t>li</a:t>
            </a:r>
            <a:r>
              <a:rPr sz="2400" spc="-25" dirty="0">
                <a:solidFill>
                  <a:prstClr val="black"/>
                </a:solidFill>
                <a:latin typeface="Constantia" panose="02030602050306030303" pitchFamily="18" charset="0"/>
                <a:cs typeface="Calibri"/>
              </a:rPr>
              <a:t>s</a:t>
            </a:r>
            <a:r>
              <a:rPr sz="2400" spc="-10" dirty="0">
                <a:solidFill>
                  <a:prstClr val="black"/>
                </a:solidFill>
                <a:latin typeface="Constantia" panose="02030602050306030303" pitchFamily="18" charset="0"/>
                <a:cs typeface="Calibri"/>
              </a:rPr>
              <a:t>t</a:t>
            </a:r>
            <a:endParaRPr sz="2400" dirty="0">
              <a:solidFill>
                <a:prstClr val="black"/>
              </a:solidFill>
              <a:latin typeface="Constantia" panose="02030602050306030303" pitchFamily="18" charset="0"/>
              <a:cs typeface="Calibri"/>
            </a:endParaRPr>
          </a:p>
          <a:p>
            <a:pPr marL="241300" indent="-228600">
              <a:buClr>
                <a:srgbClr val="252A62"/>
              </a:buClr>
              <a:buFont typeface="Arial"/>
              <a:buChar char="•"/>
              <a:tabLst>
                <a:tab pos="241300" algn="l"/>
              </a:tabLst>
            </a:pPr>
            <a:r>
              <a:rPr sz="2400" dirty="0">
                <a:solidFill>
                  <a:prstClr val="black"/>
                </a:solidFill>
                <a:latin typeface="Constantia" panose="02030602050306030303" pitchFamily="18" charset="0"/>
                <a:cs typeface="Calibri"/>
              </a:rPr>
              <a:t>In</a:t>
            </a:r>
            <a:r>
              <a:rPr sz="2400" spc="-10" dirty="0">
                <a:solidFill>
                  <a:prstClr val="black"/>
                </a:solidFill>
                <a:latin typeface="Constantia" panose="02030602050306030303" pitchFamily="18" charset="0"/>
                <a:cs typeface="Calibri"/>
              </a:rPr>
              <a:t>sert/</a:t>
            </a:r>
            <a:r>
              <a:rPr sz="2400" spc="-45" dirty="0">
                <a:solidFill>
                  <a:prstClr val="black"/>
                </a:solidFill>
                <a:latin typeface="Constantia" panose="02030602050306030303" pitchFamily="18" charset="0"/>
                <a:cs typeface="Calibri"/>
              </a:rPr>
              <a:t>r</a:t>
            </a:r>
            <a:r>
              <a:rPr sz="2400" spc="-15" dirty="0">
                <a:solidFill>
                  <a:prstClr val="black"/>
                </a:solidFill>
                <a:latin typeface="Constantia" panose="02030602050306030303" pitchFamily="18" charset="0"/>
                <a:cs typeface="Calibri"/>
              </a:rPr>
              <a:t>em</a:t>
            </a:r>
            <a:r>
              <a:rPr sz="2400" spc="-20" dirty="0">
                <a:solidFill>
                  <a:prstClr val="black"/>
                </a:solidFill>
                <a:latin typeface="Constantia" panose="02030602050306030303" pitchFamily="18" charset="0"/>
                <a:cs typeface="Calibri"/>
              </a:rPr>
              <a:t>o</a:t>
            </a:r>
            <a:r>
              <a:rPr sz="2400" spc="-45" dirty="0">
                <a:solidFill>
                  <a:prstClr val="black"/>
                </a:solidFill>
                <a:latin typeface="Constantia" panose="02030602050306030303" pitchFamily="18" charset="0"/>
                <a:cs typeface="Calibri"/>
              </a:rPr>
              <a:t>v</a:t>
            </a:r>
            <a:r>
              <a:rPr sz="2400" spc="-15" dirty="0">
                <a:solidFill>
                  <a:prstClr val="black"/>
                </a:solidFill>
                <a:latin typeface="Constantia" panose="02030602050306030303" pitchFamily="18" charset="0"/>
                <a:cs typeface="Calibri"/>
              </a:rPr>
              <a:t>e</a:t>
            </a:r>
            <a:r>
              <a:rPr sz="2400" dirty="0">
                <a:solidFill>
                  <a:prstClr val="black"/>
                </a:solidFill>
                <a:latin typeface="Constantia" panose="02030602050306030303" pitchFamily="18" charset="0"/>
                <a:cs typeface="Calibri"/>
              </a:rPr>
              <a:t> </a:t>
            </a:r>
            <a:r>
              <a:rPr sz="2400" spc="-5" dirty="0">
                <a:solidFill>
                  <a:prstClr val="black"/>
                </a:solidFill>
                <a:latin typeface="Constantia" panose="02030602050306030303" pitchFamily="18" charset="0"/>
                <a:cs typeface="Calibri"/>
              </a:rPr>
              <a:t>bulle</a:t>
            </a:r>
            <a:r>
              <a:rPr sz="2400" spc="-25" dirty="0">
                <a:solidFill>
                  <a:prstClr val="black"/>
                </a:solidFill>
                <a:latin typeface="Constantia" panose="02030602050306030303" pitchFamily="18" charset="0"/>
                <a:cs typeface="Calibri"/>
              </a:rPr>
              <a:t>t</a:t>
            </a:r>
            <a:r>
              <a:rPr sz="2400" spc="-15" dirty="0">
                <a:solidFill>
                  <a:prstClr val="black"/>
                </a:solidFill>
                <a:latin typeface="Constantia" panose="02030602050306030303" pitchFamily="18" charset="0"/>
                <a:cs typeface="Calibri"/>
              </a:rPr>
              <a:t>ed</a:t>
            </a:r>
            <a:r>
              <a:rPr sz="2400" spc="-5" dirty="0">
                <a:solidFill>
                  <a:prstClr val="black"/>
                </a:solidFill>
                <a:latin typeface="Constantia" panose="02030602050306030303" pitchFamily="18" charset="0"/>
                <a:cs typeface="Calibri"/>
              </a:rPr>
              <a:t> </a:t>
            </a:r>
            <a:r>
              <a:rPr sz="2400" dirty="0">
                <a:solidFill>
                  <a:prstClr val="black"/>
                </a:solidFill>
                <a:latin typeface="Constantia" panose="02030602050306030303" pitchFamily="18" charset="0"/>
                <a:cs typeface="Calibri"/>
              </a:rPr>
              <a:t>li</a:t>
            </a:r>
            <a:r>
              <a:rPr sz="2400" spc="-25" dirty="0">
                <a:solidFill>
                  <a:prstClr val="black"/>
                </a:solidFill>
                <a:latin typeface="Constantia" panose="02030602050306030303" pitchFamily="18" charset="0"/>
                <a:cs typeface="Calibri"/>
              </a:rPr>
              <a:t>s</a:t>
            </a:r>
            <a:r>
              <a:rPr sz="2400" spc="-10" dirty="0">
                <a:solidFill>
                  <a:prstClr val="black"/>
                </a:solidFill>
                <a:latin typeface="Constantia" panose="02030602050306030303" pitchFamily="18" charset="0"/>
                <a:cs typeface="Calibri"/>
              </a:rPr>
              <a:t>t</a:t>
            </a:r>
            <a:endParaRPr sz="2400" dirty="0">
              <a:solidFill>
                <a:prstClr val="black"/>
              </a:solidFill>
              <a:latin typeface="Constantia" panose="02030602050306030303" pitchFamily="18" charset="0"/>
              <a:cs typeface="Calibri"/>
            </a:endParaRPr>
          </a:p>
          <a:p>
            <a:pPr marL="241300" indent="-228600">
              <a:buClr>
                <a:srgbClr val="252A62"/>
              </a:buClr>
              <a:buFont typeface="Arial"/>
              <a:buChar char="•"/>
              <a:tabLst>
                <a:tab pos="241300" algn="l"/>
              </a:tabLst>
            </a:pPr>
            <a:r>
              <a:rPr sz="2400" spc="-20" dirty="0">
                <a:solidFill>
                  <a:prstClr val="black"/>
                </a:solidFill>
                <a:latin typeface="Constantia" panose="02030602050306030303" pitchFamily="18" charset="0"/>
                <a:cs typeface="Calibri"/>
              </a:rPr>
              <a:t>De</a:t>
            </a:r>
            <a:r>
              <a:rPr sz="2400" spc="-10" dirty="0">
                <a:solidFill>
                  <a:prstClr val="black"/>
                </a:solidFill>
                <a:latin typeface="Constantia" panose="02030602050306030303" pitchFamily="18" charset="0"/>
                <a:cs typeface="Calibri"/>
              </a:rPr>
              <a:t>c</a:t>
            </a:r>
            <a:r>
              <a:rPr sz="2400" spc="-45" dirty="0">
                <a:solidFill>
                  <a:prstClr val="black"/>
                </a:solidFill>
                <a:latin typeface="Constantia" panose="02030602050306030303" pitchFamily="18" charset="0"/>
                <a:cs typeface="Calibri"/>
              </a:rPr>
              <a:t>r</a:t>
            </a:r>
            <a:r>
              <a:rPr sz="2400" spc="-15" dirty="0">
                <a:solidFill>
                  <a:prstClr val="black"/>
                </a:solidFill>
                <a:latin typeface="Constantia" panose="02030602050306030303" pitchFamily="18" charset="0"/>
                <a:cs typeface="Calibri"/>
              </a:rPr>
              <a:t>ease </a:t>
            </a:r>
            <a:r>
              <a:rPr sz="2400" dirty="0">
                <a:solidFill>
                  <a:prstClr val="black"/>
                </a:solidFill>
                <a:latin typeface="Constantia" panose="02030602050306030303" pitchFamily="18" charset="0"/>
                <a:cs typeface="Calibri"/>
              </a:rPr>
              <a:t>inde</a:t>
            </a:r>
            <a:r>
              <a:rPr sz="2400" spc="-25" dirty="0">
                <a:solidFill>
                  <a:prstClr val="black"/>
                </a:solidFill>
                <a:latin typeface="Constantia" panose="02030602050306030303" pitchFamily="18" charset="0"/>
                <a:cs typeface="Calibri"/>
              </a:rPr>
              <a:t>n</a:t>
            </a:r>
            <a:r>
              <a:rPr sz="2400" spc="-10" dirty="0">
                <a:solidFill>
                  <a:prstClr val="black"/>
                </a:solidFill>
                <a:latin typeface="Constantia" panose="02030602050306030303" pitchFamily="18" charset="0"/>
                <a:cs typeface="Calibri"/>
              </a:rPr>
              <a:t>t</a:t>
            </a:r>
            <a:endParaRPr sz="2400" dirty="0">
              <a:solidFill>
                <a:prstClr val="black"/>
              </a:solidFill>
              <a:latin typeface="Constantia" panose="02030602050306030303" pitchFamily="18" charset="0"/>
              <a:cs typeface="Calibri"/>
            </a:endParaRPr>
          </a:p>
          <a:p>
            <a:pPr marL="241300" indent="-228600">
              <a:buClr>
                <a:srgbClr val="252A62"/>
              </a:buClr>
              <a:buFont typeface="Arial"/>
              <a:buChar char="•"/>
              <a:tabLst>
                <a:tab pos="241300" algn="l"/>
              </a:tabLst>
            </a:pPr>
            <a:r>
              <a:rPr sz="2400" spc="-5" dirty="0">
                <a:solidFill>
                  <a:prstClr val="black"/>
                </a:solidFill>
                <a:latin typeface="Constantia" panose="02030602050306030303" pitchFamily="18" charset="0"/>
                <a:cs typeface="Calibri"/>
              </a:rPr>
              <a:t>Cut</a:t>
            </a:r>
            <a:r>
              <a:rPr sz="2400" dirty="0">
                <a:solidFill>
                  <a:prstClr val="black"/>
                </a:solidFill>
                <a:latin typeface="Constantia" panose="02030602050306030303" pitchFamily="18" charset="0"/>
                <a:cs typeface="Calibri"/>
              </a:rPr>
              <a:t>,</a:t>
            </a:r>
            <a:r>
              <a:rPr sz="2400" spc="-10" dirty="0">
                <a:solidFill>
                  <a:prstClr val="black"/>
                </a:solidFill>
                <a:latin typeface="Constantia" panose="02030602050306030303" pitchFamily="18" charset="0"/>
                <a:cs typeface="Calibri"/>
              </a:rPr>
              <a:t> </a:t>
            </a:r>
            <a:r>
              <a:rPr sz="2400" spc="-35" dirty="0">
                <a:solidFill>
                  <a:prstClr val="black"/>
                </a:solidFill>
                <a:latin typeface="Constantia" panose="02030602050306030303" pitchFamily="18" charset="0"/>
                <a:cs typeface="Calibri"/>
              </a:rPr>
              <a:t>c</a:t>
            </a:r>
            <a:r>
              <a:rPr sz="2400" spc="-5" dirty="0">
                <a:solidFill>
                  <a:prstClr val="black"/>
                </a:solidFill>
                <a:latin typeface="Constantia" panose="02030602050306030303" pitchFamily="18" charset="0"/>
                <a:cs typeface="Calibri"/>
              </a:rPr>
              <a:t>o</a:t>
            </a:r>
            <a:r>
              <a:rPr sz="2400" spc="-20" dirty="0">
                <a:solidFill>
                  <a:prstClr val="black"/>
                </a:solidFill>
                <a:latin typeface="Constantia" panose="02030602050306030303" pitchFamily="18" charset="0"/>
                <a:cs typeface="Calibri"/>
              </a:rPr>
              <a:t>p</a:t>
            </a:r>
            <a:r>
              <a:rPr sz="2400" spc="-180" dirty="0">
                <a:solidFill>
                  <a:prstClr val="black"/>
                </a:solidFill>
                <a:latin typeface="Constantia" panose="02030602050306030303" pitchFamily="18" charset="0"/>
                <a:cs typeface="Calibri"/>
              </a:rPr>
              <a:t>y</a:t>
            </a:r>
            <a:r>
              <a:rPr sz="2400" spc="-10" dirty="0">
                <a:solidFill>
                  <a:prstClr val="black"/>
                </a:solidFill>
                <a:latin typeface="Constantia" panose="02030602050306030303" pitchFamily="18" charset="0"/>
                <a:cs typeface="Calibri"/>
              </a:rPr>
              <a:t>,</a:t>
            </a:r>
            <a:r>
              <a:rPr sz="2400" spc="-15" dirty="0">
                <a:solidFill>
                  <a:prstClr val="black"/>
                </a:solidFill>
                <a:latin typeface="Constantia" panose="02030602050306030303" pitchFamily="18" charset="0"/>
                <a:cs typeface="Calibri"/>
              </a:rPr>
              <a:t> </a:t>
            </a:r>
            <a:r>
              <a:rPr sz="2400" spc="-5" dirty="0">
                <a:solidFill>
                  <a:prstClr val="black"/>
                </a:solidFill>
                <a:latin typeface="Constantia" panose="02030602050306030303" pitchFamily="18" charset="0"/>
                <a:cs typeface="Calibri"/>
              </a:rPr>
              <a:t>pa</a:t>
            </a:r>
            <a:r>
              <a:rPr sz="2400" spc="-25" dirty="0">
                <a:solidFill>
                  <a:prstClr val="black"/>
                </a:solidFill>
                <a:latin typeface="Constantia" panose="02030602050306030303" pitchFamily="18" charset="0"/>
                <a:cs typeface="Calibri"/>
              </a:rPr>
              <a:t>s</a:t>
            </a:r>
            <a:r>
              <a:rPr sz="2400" spc="-35" dirty="0">
                <a:solidFill>
                  <a:prstClr val="black"/>
                </a:solidFill>
                <a:latin typeface="Constantia" panose="02030602050306030303" pitchFamily="18" charset="0"/>
                <a:cs typeface="Calibri"/>
              </a:rPr>
              <a:t>t</a:t>
            </a:r>
            <a:r>
              <a:rPr sz="2400" spc="-10" dirty="0">
                <a:solidFill>
                  <a:prstClr val="black"/>
                </a:solidFill>
                <a:latin typeface="Constantia" panose="02030602050306030303" pitchFamily="18" charset="0"/>
                <a:cs typeface="Calibri"/>
              </a:rPr>
              <a:t>e, </a:t>
            </a:r>
            <a:r>
              <a:rPr sz="2400" spc="-5" dirty="0">
                <a:solidFill>
                  <a:prstClr val="black"/>
                </a:solidFill>
                <a:latin typeface="Constantia" panose="02030602050306030303" pitchFamily="18" charset="0"/>
                <a:cs typeface="Calibri"/>
              </a:rPr>
              <a:t>und</a:t>
            </a:r>
            <a:r>
              <a:rPr sz="2400" spc="-55" dirty="0">
                <a:solidFill>
                  <a:prstClr val="black"/>
                </a:solidFill>
                <a:latin typeface="Constantia" panose="02030602050306030303" pitchFamily="18" charset="0"/>
                <a:cs typeface="Calibri"/>
              </a:rPr>
              <a:t>o</a:t>
            </a:r>
            <a:r>
              <a:rPr sz="2400" spc="-10" dirty="0">
                <a:solidFill>
                  <a:prstClr val="black"/>
                </a:solidFill>
                <a:latin typeface="Constantia" panose="02030602050306030303" pitchFamily="18" charset="0"/>
                <a:cs typeface="Calibri"/>
              </a:rPr>
              <a:t>,</a:t>
            </a:r>
            <a:r>
              <a:rPr sz="2400" spc="5" dirty="0">
                <a:solidFill>
                  <a:prstClr val="black"/>
                </a:solidFill>
                <a:latin typeface="Constantia" panose="02030602050306030303" pitchFamily="18" charset="0"/>
                <a:cs typeface="Calibri"/>
              </a:rPr>
              <a:t> </a:t>
            </a:r>
            <a:r>
              <a:rPr sz="2400" spc="-45" dirty="0">
                <a:solidFill>
                  <a:prstClr val="black"/>
                </a:solidFill>
                <a:latin typeface="Constantia" panose="02030602050306030303" pitchFamily="18" charset="0"/>
                <a:cs typeface="Calibri"/>
              </a:rPr>
              <a:t>r</a:t>
            </a:r>
            <a:r>
              <a:rPr sz="2400" dirty="0">
                <a:solidFill>
                  <a:prstClr val="black"/>
                </a:solidFill>
                <a:latin typeface="Constantia" panose="02030602050306030303" pitchFamily="18" charset="0"/>
                <a:cs typeface="Calibri"/>
              </a:rPr>
              <a:t>edo</a:t>
            </a:r>
          </a:p>
          <a:p>
            <a:pPr marL="241300" indent="-228600">
              <a:buClr>
                <a:srgbClr val="252A62"/>
              </a:buClr>
              <a:buFont typeface="Arial"/>
              <a:buChar char="•"/>
              <a:tabLst>
                <a:tab pos="241300" algn="l"/>
              </a:tabLst>
            </a:pPr>
            <a:r>
              <a:rPr sz="2400" dirty="0">
                <a:solidFill>
                  <a:prstClr val="black"/>
                </a:solidFill>
                <a:latin typeface="Constantia" panose="02030602050306030303" pitchFamily="18" charset="0"/>
                <a:cs typeface="Calibri"/>
              </a:rPr>
              <a:t>In</a:t>
            </a:r>
            <a:r>
              <a:rPr sz="2400" spc="-15" dirty="0">
                <a:solidFill>
                  <a:prstClr val="black"/>
                </a:solidFill>
                <a:latin typeface="Constantia" panose="02030602050306030303" pitchFamily="18" charset="0"/>
                <a:cs typeface="Calibri"/>
              </a:rPr>
              <a:t>s</a:t>
            </a:r>
            <a:r>
              <a:rPr sz="2400" dirty="0">
                <a:solidFill>
                  <a:prstClr val="black"/>
                </a:solidFill>
                <a:latin typeface="Constantia" panose="02030602050306030303" pitchFamily="18" charset="0"/>
                <a:cs typeface="Calibri"/>
              </a:rPr>
              <a:t>ert</a:t>
            </a:r>
            <a:r>
              <a:rPr sz="2400" spc="-5" dirty="0">
                <a:solidFill>
                  <a:prstClr val="black"/>
                </a:solidFill>
                <a:latin typeface="Constantia" panose="02030602050306030303" pitchFamily="18" charset="0"/>
                <a:cs typeface="Calibri"/>
              </a:rPr>
              <a:t> specia</a:t>
            </a:r>
            <a:r>
              <a:rPr sz="2400" dirty="0">
                <a:solidFill>
                  <a:prstClr val="black"/>
                </a:solidFill>
                <a:latin typeface="Constantia" panose="02030602050306030303" pitchFamily="18" charset="0"/>
                <a:cs typeface="Calibri"/>
              </a:rPr>
              <a:t>l</a:t>
            </a:r>
            <a:r>
              <a:rPr sz="2400" spc="-5" dirty="0">
                <a:solidFill>
                  <a:prstClr val="black"/>
                </a:solidFill>
                <a:latin typeface="Constantia" panose="02030602050306030303" pitchFamily="18" charset="0"/>
                <a:cs typeface="Calibri"/>
              </a:rPr>
              <a:t> </a:t>
            </a:r>
            <a:r>
              <a:rPr sz="2400" dirty="0">
                <a:solidFill>
                  <a:prstClr val="black"/>
                </a:solidFill>
                <a:latin typeface="Constantia" panose="02030602050306030303" pitchFamily="18" charset="0"/>
                <a:cs typeface="Calibri"/>
              </a:rPr>
              <a:t>cha</a:t>
            </a:r>
            <a:r>
              <a:rPr sz="2400" spc="-45" dirty="0">
                <a:solidFill>
                  <a:prstClr val="black"/>
                </a:solidFill>
                <a:latin typeface="Constantia" panose="02030602050306030303" pitchFamily="18" charset="0"/>
                <a:cs typeface="Calibri"/>
              </a:rPr>
              <a:t>r</a:t>
            </a:r>
            <a:r>
              <a:rPr sz="2400" dirty="0">
                <a:solidFill>
                  <a:prstClr val="black"/>
                </a:solidFill>
                <a:latin typeface="Constantia" panose="02030602050306030303" pitchFamily="18" charset="0"/>
                <a:cs typeface="Calibri"/>
              </a:rPr>
              <a:t>ac</a:t>
            </a:r>
            <a:r>
              <a:rPr sz="2400" spc="-20" dirty="0">
                <a:solidFill>
                  <a:prstClr val="black"/>
                </a:solidFill>
                <a:latin typeface="Constantia" panose="02030602050306030303" pitchFamily="18" charset="0"/>
                <a:cs typeface="Calibri"/>
              </a:rPr>
              <a:t>t</a:t>
            </a:r>
            <a:r>
              <a:rPr sz="2400" dirty="0">
                <a:solidFill>
                  <a:prstClr val="black"/>
                </a:solidFill>
                <a:latin typeface="Constantia" panose="02030602050306030303" pitchFamily="18" charset="0"/>
                <a:cs typeface="Calibri"/>
              </a:rPr>
              <a:t>er</a:t>
            </a:r>
          </a:p>
        </p:txBody>
      </p:sp>
      <p:sp>
        <p:nvSpPr>
          <p:cNvPr id="7" name="object 7"/>
          <p:cNvSpPr/>
          <p:nvPr/>
        </p:nvSpPr>
        <p:spPr>
          <a:xfrm>
            <a:off x="3704061" y="2711488"/>
            <a:ext cx="5226050" cy="1449324"/>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8" name="object 8"/>
          <p:cNvSpPr txBox="1">
            <a:spLocks noGrp="1"/>
          </p:cNvSpPr>
          <p:nvPr>
            <p:ph type="ftr" sz="quarter" idx="4294967295"/>
          </p:nvPr>
        </p:nvSpPr>
        <p:spPr>
          <a:xfrm>
            <a:off x="2725294" y="6303498"/>
            <a:ext cx="3535679" cy="389890"/>
          </a:xfrm>
          <a:prstGeom prst="rect">
            <a:avLst/>
          </a:prstGeom>
        </p:spPr>
        <p:txBody>
          <a:bodyPr vert="horz" wrap="square" lIns="0" tIns="0" rIns="0" bIns="0" rtlCol="0">
            <a:spAutoFit/>
          </a:bodyPr>
          <a:lstStyle/>
          <a:p>
            <a:pPr marL="1270" algn="ctr"/>
            <a:r>
              <a:rPr spc="25" dirty="0">
                <a:hlinkClick r:id="rId4"/>
              </a:rPr>
              <a:t>w</a:t>
            </a:r>
            <a:r>
              <a:rPr spc="10" dirty="0">
                <a:hlinkClick r:id="rId4"/>
              </a:rPr>
              <a:t>w</a:t>
            </a:r>
            <a:r>
              <a:rPr spc="-35" dirty="0">
                <a:hlinkClick r:id="rId4"/>
              </a:rPr>
              <a:t>w</a:t>
            </a:r>
            <a:r>
              <a:rPr dirty="0">
                <a:hlinkClick r:id="rId4"/>
              </a:rPr>
              <a:t>.FLDOE.org</a:t>
            </a:r>
          </a:p>
          <a:p>
            <a:pPr algn="ctr">
              <a:spcBef>
                <a:spcPts val="464"/>
              </a:spcBef>
            </a:pPr>
            <a:r>
              <a:rPr sz="1000" b="0" u="none" spc="-10" dirty="0">
                <a:solidFill>
                  <a:srgbClr val="7E7E7E"/>
                </a:solidFill>
              </a:rPr>
              <a:t>©</a:t>
            </a:r>
            <a:r>
              <a:rPr sz="1000" b="0" u="none" spc="-5" dirty="0">
                <a:solidFill>
                  <a:srgbClr val="7E7E7E"/>
                </a:solidFill>
              </a:rPr>
              <a:t> </a:t>
            </a:r>
            <a:r>
              <a:rPr sz="1000" b="0" u="none" spc="-15" dirty="0">
                <a:solidFill>
                  <a:srgbClr val="7E7E7E"/>
                </a:solidFill>
              </a:rPr>
              <a:t>2</a:t>
            </a:r>
            <a:r>
              <a:rPr sz="1000" b="0" u="none" spc="-10" dirty="0">
                <a:solidFill>
                  <a:srgbClr val="7E7E7E"/>
                </a:solidFill>
              </a:rPr>
              <a:t>0</a:t>
            </a:r>
            <a:r>
              <a:rPr sz="1000" b="0" u="none" spc="-15" dirty="0">
                <a:solidFill>
                  <a:srgbClr val="7E7E7E"/>
                </a:solidFill>
              </a:rPr>
              <a:t>1</a:t>
            </a:r>
            <a:r>
              <a:rPr sz="1000" b="0" u="none" spc="-5" dirty="0">
                <a:solidFill>
                  <a:srgbClr val="7E7E7E"/>
                </a:solidFill>
              </a:rPr>
              <a:t>4, </a:t>
            </a:r>
            <a:r>
              <a:rPr sz="1000" b="0" u="none" spc="-10" dirty="0">
                <a:solidFill>
                  <a:srgbClr val="7E7E7E"/>
                </a:solidFill>
              </a:rPr>
              <a:t>Fl</a:t>
            </a:r>
            <a:r>
              <a:rPr sz="1000" b="0" u="none" spc="-5" dirty="0">
                <a:solidFill>
                  <a:srgbClr val="7E7E7E"/>
                </a:solidFill>
              </a:rPr>
              <a:t>ori</a:t>
            </a:r>
            <a:r>
              <a:rPr sz="1000" b="0" u="none" spc="-15" dirty="0">
                <a:solidFill>
                  <a:srgbClr val="7E7E7E"/>
                </a:solidFill>
              </a:rPr>
              <a:t>d</a:t>
            </a:r>
            <a:r>
              <a:rPr sz="1000" b="0" u="none" spc="-10" dirty="0">
                <a:solidFill>
                  <a:srgbClr val="7E7E7E"/>
                </a:solidFill>
              </a:rPr>
              <a:t>a</a:t>
            </a:r>
            <a:r>
              <a:rPr sz="1000" b="0" u="none" spc="5" dirty="0">
                <a:solidFill>
                  <a:srgbClr val="7E7E7E"/>
                </a:solidFill>
              </a:rPr>
              <a:t> </a:t>
            </a:r>
            <a:r>
              <a:rPr sz="1000" b="0" u="none" spc="-10" dirty="0">
                <a:solidFill>
                  <a:srgbClr val="7E7E7E"/>
                </a:solidFill>
              </a:rPr>
              <a:t>Dep</a:t>
            </a:r>
            <a:r>
              <a:rPr sz="1000" b="0" u="none" spc="-15" dirty="0">
                <a:solidFill>
                  <a:srgbClr val="7E7E7E"/>
                </a:solidFill>
              </a:rPr>
              <a:t>a</a:t>
            </a:r>
            <a:r>
              <a:rPr sz="1000" b="0" u="none" spc="-5" dirty="0">
                <a:solidFill>
                  <a:srgbClr val="7E7E7E"/>
                </a:solidFill>
              </a:rPr>
              <a:t>rt</a:t>
            </a:r>
            <a:r>
              <a:rPr sz="1000" b="0" u="none" spc="5" dirty="0">
                <a:solidFill>
                  <a:srgbClr val="7E7E7E"/>
                </a:solidFill>
              </a:rPr>
              <a:t>m</a:t>
            </a:r>
            <a:r>
              <a:rPr sz="1000" b="0" u="none" spc="-10" dirty="0">
                <a:solidFill>
                  <a:srgbClr val="7E7E7E"/>
                </a:solidFill>
              </a:rPr>
              <a:t>e</a:t>
            </a:r>
            <a:r>
              <a:rPr sz="1000" b="0" u="none" spc="-15" dirty="0">
                <a:solidFill>
                  <a:srgbClr val="7E7E7E"/>
                </a:solidFill>
              </a:rPr>
              <a:t>n</a:t>
            </a:r>
            <a:r>
              <a:rPr sz="1000" b="0" u="none" spc="-5" dirty="0">
                <a:solidFill>
                  <a:srgbClr val="7E7E7E"/>
                </a:solidFill>
              </a:rPr>
              <a:t>t</a:t>
            </a:r>
            <a:r>
              <a:rPr sz="1000" b="0" u="none" spc="-30" dirty="0">
                <a:solidFill>
                  <a:srgbClr val="7E7E7E"/>
                </a:solidFill>
              </a:rPr>
              <a:t> </a:t>
            </a:r>
            <a:r>
              <a:rPr sz="1000" b="0" u="none" spc="-5" dirty="0">
                <a:solidFill>
                  <a:srgbClr val="7E7E7E"/>
                </a:solidFill>
              </a:rPr>
              <a:t>of</a:t>
            </a:r>
            <a:r>
              <a:rPr sz="1000" b="0" u="none" spc="-10" dirty="0">
                <a:solidFill>
                  <a:srgbClr val="7E7E7E"/>
                </a:solidFill>
              </a:rPr>
              <a:t> </a:t>
            </a:r>
            <a:r>
              <a:rPr sz="1000" b="0" u="none" spc="-15" dirty="0">
                <a:solidFill>
                  <a:srgbClr val="7E7E7E"/>
                </a:solidFill>
              </a:rPr>
              <a:t>E</a:t>
            </a:r>
            <a:r>
              <a:rPr sz="1000" b="0" u="none" spc="-10" dirty="0">
                <a:solidFill>
                  <a:srgbClr val="7E7E7E"/>
                </a:solidFill>
              </a:rPr>
              <a:t>d</a:t>
            </a:r>
            <a:r>
              <a:rPr sz="1000" b="0" u="none" spc="-15" dirty="0">
                <a:solidFill>
                  <a:srgbClr val="7E7E7E"/>
                </a:solidFill>
              </a:rPr>
              <a:t>u</a:t>
            </a:r>
            <a:r>
              <a:rPr sz="1000" b="0" u="none" dirty="0">
                <a:solidFill>
                  <a:srgbClr val="7E7E7E"/>
                </a:solidFill>
              </a:rPr>
              <a:t>c</a:t>
            </a:r>
            <a:r>
              <a:rPr sz="1000" b="0" u="none" spc="-5" dirty="0">
                <a:solidFill>
                  <a:srgbClr val="7E7E7E"/>
                </a:solidFill>
              </a:rPr>
              <a:t>at</a:t>
            </a:r>
            <a:r>
              <a:rPr sz="1000" b="0" u="none" spc="-15" dirty="0">
                <a:solidFill>
                  <a:srgbClr val="7E7E7E"/>
                </a:solidFill>
              </a:rPr>
              <a:t>i</a:t>
            </a:r>
            <a:r>
              <a:rPr sz="1000" b="0" u="none" spc="-10" dirty="0">
                <a:solidFill>
                  <a:srgbClr val="7E7E7E"/>
                </a:solidFill>
              </a:rPr>
              <a:t>o</a:t>
            </a:r>
            <a:r>
              <a:rPr sz="1000" b="0" u="none" spc="-15" dirty="0">
                <a:solidFill>
                  <a:srgbClr val="7E7E7E"/>
                </a:solidFill>
              </a:rPr>
              <a:t>n</a:t>
            </a:r>
            <a:r>
              <a:rPr sz="1000" b="0" u="none" spc="-5" dirty="0">
                <a:solidFill>
                  <a:srgbClr val="7E7E7E"/>
                </a:solidFill>
              </a:rPr>
              <a:t>.</a:t>
            </a:r>
            <a:r>
              <a:rPr sz="1000" b="0" u="none" spc="-15" dirty="0">
                <a:solidFill>
                  <a:srgbClr val="7E7E7E"/>
                </a:solidFill>
              </a:rPr>
              <a:t> </a:t>
            </a:r>
            <a:r>
              <a:rPr sz="1000" b="0" u="none" spc="-10" dirty="0">
                <a:solidFill>
                  <a:srgbClr val="7E7E7E"/>
                </a:solidFill>
              </a:rPr>
              <a:t>Al</a:t>
            </a:r>
            <a:r>
              <a:rPr sz="1000" b="0" u="none" spc="-5" dirty="0">
                <a:solidFill>
                  <a:srgbClr val="7E7E7E"/>
                </a:solidFill>
              </a:rPr>
              <a:t>l</a:t>
            </a:r>
            <a:r>
              <a:rPr sz="1000" b="0" u="none" spc="15" dirty="0">
                <a:solidFill>
                  <a:srgbClr val="7E7E7E"/>
                </a:solidFill>
              </a:rPr>
              <a:t> </a:t>
            </a:r>
            <a:r>
              <a:rPr sz="1000" b="0" u="none" spc="-10" dirty="0">
                <a:solidFill>
                  <a:srgbClr val="7E7E7E"/>
                </a:solidFill>
              </a:rPr>
              <a:t>Rig</a:t>
            </a:r>
            <a:r>
              <a:rPr sz="1000" b="0" u="none" spc="-15" dirty="0">
                <a:solidFill>
                  <a:srgbClr val="7E7E7E"/>
                </a:solidFill>
              </a:rPr>
              <a:t>h</a:t>
            </a:r>
            <a:r>
              <a:rPr sz="1000" b="0" u="none" spc="-5" dirty="0">
                <a:solidFill>
                  <a:srgbClr val="7E7E7E"/>
                </a:solidFill>
              </a:rPr>
              <a:t>ts</a:t>
            </a:r>
            <a:r>
              <a:rPr sz="1000" b="0" u="none" dirty="0">
                <a:solidFill>
                  <a:srgbClr val="7E7E7E"/>
                </a:solidFill>
              </a:rPr>
              <a:t> </a:t>
            </a:r>
            <a:r>
              <a:rPr sz="1000" b="0" u="none" spc="-10" dirty="0">
                <a:solidFill>
                  <a:srgbClr val="7E7E7E"/>
                </a:solidFill>
              </a:rPr>
              <a:t>Reserve</a:t>
            </a:r>
            <a:r>
              <a:rPr sz="1000" b="0" u="none" spc="-15" dirty="0">
                <a:solidFill>
                  <a:srgbClr val="7E7E7E"/>
                </a:solidFill>
              </a:rPr>
              <a:t>d</a:t>
            </a:r>
            <a:r>
              <a:rPr sz="1000" b="0" u="none" spc="-5" dirty="0">
                <a:solidFill>
                  <a:srgbClr val="7E7E7E"/>
                </a:solidFill>
              </a:rPr>
              <a:t>.</a:t>
            </a:r>
            <a:endParaRPr sz="1000" dirty="0"/>
          </a:p>
        </p:txBody>
      </p:sp>
      <p:sp>
        <p:nvSpPr>
          <p:cNvPr id="9" name="object 9"/>
          <p:cNvSpPr txBox="1">
            <a:spLocks noGrp="1"/>
          </p:cNvSpPr>
          <p:nvPr>
            <p:ph type="sldNum" sz="quarter" idx="4294967295"/>
          </p:nvPr>
        </p:nvSpPr>
        <p:spPr>
          <a:xfrm>
            <a:off x="8618728" y="6429324"/>
            <a:ext cx="255270" cy="228600"/>
          </a:xfrm>
          <a:prstGeom prst="rect">
            <a:avLst/>
          </a:prstGeom>
        </p:spPr>
        <p:txBody>
          <a:bodyPr vert="horz" wrap="square" lIns="0" tIns="0" rIns="0" bIns="0" rtlCol="0">
            <a:spAutoFit/>
          </a:bodyPr>
          <a:lstStyle/>
          <a:p>
            <a:pPr marL="25400"/>
            <a:fld id="{81D60167-4931-47E6-BA6A-407CBD079E47}" type="slidenum">
              <a:rPr spc="-10" dirty="0"/>
              <a:pPr marL="25400"/>
              <a:t>26</a:t>
            </a:fld>
            <a:endParaRPr spc="-10" dirty="0"/>
          </a:p>
        </p:txBody>
      </p:sp>
    </p:spTree>
    <p:extLst>
      <p:ext uri="{BB962C8B-B14F-4D97-AF65-F5344CB8AC3E}">
        <p14:creationId xmlns:p14="http://schemas.microsoft.com/office/powerpoint/2010/main" val="1023206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2243" y="69490"/>
            <a:ext cx="5015087" cy="5151320"/>
          </a:xfrm>
          <a:prstGeom prst="rect">
            <a:avLst/>
          </a:prstGeom>
          <a:ln w="38100">
            <a:solidFill>
              <a:schemeClr val="tx1"/>
            </a:solidFill>
          </a:ln>
        </p:spPr>
      </p:pic>
      <p:pic>
        <p:nvPicPr>
          <p:cNvPr id="4" name="Content Placeholder 3"/>
          <p:cNvPicPr>
            <a:picLocks noGrp="1" noChangeAspect="1"/>
          </p:cNvPicPr>
          <p:nvPr>
            <p:ph idx="1"/>
          </p:nvPr>
        </p:nvPicPr>
        <p:blipFill>
          <a:blip r:embed="rId3"/>
          <a:stretch>
            <a:fillRect/>
          </a:stretch>
        </p:blipFill>
        <p:spPr>
          <a:xfrm>
            <a:off x="1285056" y="985720"/>
            <a:ext cx="5251747" cy="5533415"/>
          </a:xfrm>
          <a:prstGeom prst="rect">
            <a:avLst/>
          </a:prstGeom>
          <a:ln w="38100">
            <a:solidFill>
              <a:schemeClr val="tx1"/>
            </a:solidFill>
          </a:ln>
        </p:spPr>
      </p:pic>
      <p:pic>
        <p:nvPicPr>
          <p:cNvPr id="6" name="Picture 5"/>
          <p:cNvPicPr>
            <a:picLocks noChangeAspect="1"/>
          </p:cNvPicPr>
          <p:nvPr/>
        </p:nvPicPr>
        <p:blipFill>
          <a:blip r:embed="rId4"/>
          <a:stretch>
            <a:fillRect/>
          </a:stretch>
        </p:blipFill>
        <p:spPr>
          <a:xfrm>
            <a:off x="4189343" y="1891788"/>
            <a:ext cx="4763675" cy="4966212"/>
          </a:xfrm>
          <a:prstGeom prst="rect">
            <a:avLst/>
          </a:prstGeom>
          <a:ln w="38100">
            <a:solidFill>
              <a:schemeClr val="tx1"/>
            </a:solidFill>
          </a:ln>
        </p:spPr>
      </p:pic>
      <p:sp>
        <p:nvSpPr>
          <p:cNvPr id="2" name="Title 1"/>
          <p:cNvSpPr>
            <a:spLocks noGrp="1"/>
          </p:cNvSpPr>
          <p:nvPr>
            <p:ph type="title"/>
          </p:nvPr>
        </p:nvSpPr>
        <p:spPr>
          <a:xfrm rot="21000932">
            <a:off x="2758701" y="3200401"/>
            <a:ext cx="4462375" cy="610820"/>
          </a:xfrm>
          <a:solidFill>
            <a:srgbClr val="FFFF00"/>
          </a:solidFill>
        </p:spPr>
        <p:txBody>
          <a:bodyPr>
            <a:noAutofit/>
          </a:bodyPr>
          <a:lstStyle/>
          <a:p>
            <a:pPr algn="ctr"/>
            <a:r>
              <a:rPr lang="en-US" sz="4000" b="1" dirty="0">
                <a:solidFill>
                  <a:schemeClr val="tx1"/>
                </a:solidFill>
                <a:latin typeface="+mn-lt"/>
              </a:rPr>
              <a:t>FSA ELA Standards</a:t>
            </a:r>
          </a:p>
        </p:txBody>
      </p:sp>
    </p:spTree>
    <p:extLst>
      <p:ext uri="{BB962C8B-B14F-4D97-AF65-F5344CB8AC3E}">
        <p14:creationId xmlns:p14="http://schemas.microsoft.com/office/powerpoint/2010/main" val="117661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42976"/>
            <a:ext cx="3101975" cy="0"/>
          </a:xfrm>
          <a:custGeom>
            <a:avLst/>
            <a:gdLst/>
            <a:ahLst/>
            <a:cxnLst/>
            <a:rect l="l" t="t" r="r" b="b"/>
            <a:pathLst>
              <a:path w="3101975">
                <a:moveTo>
                  <a:pt x="3101975" y="0"/>
                </a:moveTo>
                <a:lnTo>
                  <a:pt x="0" y="0"/>
                </a:lnTo>
              </a:path>
            </a:pathLst>
          </a:custGeom>
          <a:ln w="63500">
            <a:solidFill>
              <a:srgbClr val="252A62"/>
            </a:solidFill>
          </a:ln>
        </p:spPr>
        <p:txBody>
          <a:bodyPr wrap="square" lIns="0" tIns="0" rIns="0" bIns="0" rtlCol="0"/>
          <a:lstStyle/>
          <a:p>
            <a:endParaRPr dirty="0">
              <a:solidFill>
                <a:prstClr val="black"/>
              </a:solidFill>
            </a:endParaRPr>
          </a:p>
        </p:txBody>
      </p:sp>
      <p:sp>
        <p:nvSpPr>
          <p:cNvPr id="3" name="object 3"/>
          <p:cNvSpPr/>
          <p:nvPr/>
        </p:nvSpPr>
        <p:spPr>
          <a:xfrm>
            <a:off x="6038850" y="442976"/>
            <a:ext cx="3105150" cy="0"/>
          </a:xfrm>
          <a:custGeom>
            <a:avLst/>
            <a:gdLst/>
            <a:ahLst/>
            <a:cxnLst/>
            <a:rect l="l" t="t" r="r" b="b"/>
            <a:pathLst>
              <a:path w="3105150">
                <a:moveTo>
                  <a:pt x="3105150" y="0"/>
                </a:moveTo>
                <a:lnTo>
                  <a:pt x="0" y="0"/>
                </a:lnTo>
              </a:path>
            </a:pathLst>
          </a:custGeom>
          <a:ln w="63500">
            <a:solidFill>
              <a:srgbClr val="252A62"/>
            </a:solidFill>
          </a:ln>
        </p:spPr>
        <p:txBody>
          <a:bodyPr wrap="square" lIns="0" tIns="0" rIns="0" bIns="0" rtlCol="0"/>
          <a:lstStyle/>
          <a:p>
            <a:endParaRPr dirty="0">
              <a:solidFill>
                <a:prstClr val="black"/>
              </a:solidFill>
            </a:endParaRPr>
          </a:p>
        </p:txBody>
      </p:sp>
      <p:sp>
        <p:nvSpPr>
          <p:cNvPr id="4" name="object 4"/>
          <p:cNvSpPr/>
          <p:nvPr/>
        </p:nvSpPr>
        <p:spPr>
          <a:xfrm>
            <a:off x="6437248" y="6711950"/>
            <a:ext cx="2707005" cy="0"/>
          </a:xfrm>
          <a:custGeom>
            <a:avLst/>
            <a:gdLst/>
            <a:ahLst/>
            <a:cxnLst/>
            <a:rect l="l" t="t" r="r" b="b"/>
            <a:pathLst>
              <a:path w="2707004">
                <a:moveTo>
                  <a:pt x="2706751" y="0"/>
                </a:moveTo>
                <a:lnTo>
                  <a:pt x="0" y="0"/>
                </a:lnTo>
              </a:path>
            </a:pathLst>
          </a:custGeom>
          <a:ln w="12700">
            <a:solidFill>
              <a:srgbClr val="CD9D2C"/>
            </a:solidFill>
          </a:ln>
        </p:spPr>
        <p:txBody>
          <a:bodyPr wrap="square" lIns="0" tIns="0" rIns="0" bIns="0" rtlCol="0"/>
          <a:lstStyle/>
          <a:p>
            <a:endParaRPr dirty="0">
              <a:solidFill>
                <a:prstClr val="black"/>
              </a:solidFill>
            </a:endParaRPr>
          </a:p>
        </p:txBody>
      </p:sp>
      <p:sp>
        <p:nvSpPr>
          <p:cNvPr id="5" name="object 5"/>
          <p:cNvSpPr txBox="1"/>
          <p:nvPr/>
        </p:nvSpPr>
        <p:spPr>
          <a:xfrm>
            <a:off x="1212490" y="1291130"/>
            <a:ext cx="6253864" cy="615553"/>
          </a:xfrm>
          <a:prstGeom prst="rect">
            <a:avLst/>
          </a:prstGeom>
          <a:solidFill>
            <a:srgbClr val="FFFF00"/>
          </a:solidFill>
        </p:spPr>
        <p:txBody>
          <a:bodyPr vert="horz" wrap="square" lIns="0" tIns="0" rIns="0" bIns="0" rtlCol="0">
            <a:spAutoFit/>
          </a:bodyPr>
          <a:lstStyle/>
          <a:p>
            <a:pPr marL="12700" algn="ctr"/>
            <a:r>
              <a:rPr sz="4000" b="1" spc="-30" dirty="0">
                <a:cs typeface="Calibri"/>
              </a:rPr>
              <a:t>F</a:t>
            </a:r>
            <a:r>
              <a:rPr sz="4000" b="1" spc="-40" dirty="0">
                <a:cs typeface="Calibri"/>
              </a:rPr>
              <a:t>S</a:t>
            </a:r>
            <a:r>
              <a:rPr sz="4000" b="1" dirty="0">
                <a:cs typeface="Calibri"/>
              </a:rPr>
              <a:t>A</a:t>
            </a:r>
            <a:r>
              <a:rPr sz="4000" b="1" spc="-15" dirty="0">
                <a:cs typeface="Calibri"/>
              </a:rPr>
              <a:t> </a:t>
            </a:r>
            <a:r>
              <a:rPr sz="4000" b="1" dirty="0">
                <a:cs typeface="Calibri"/>
              </a:rPr>
              <a:t>ELA</a:t>
            </a:r>
            <a:r>
              <a:rPr sz="4000" b="1" spc="-5" dirty="0">
                <a:cs typeface="Calibri"/>
              </a:rPr>
              <a:t> </a:t>
            </a:r>
            <a:r>
              <a:rPr sz="4000" b="1" spc="-50" dirty="0">
                <a:cs typeface="Calibri"/>
              </a:rPr>
              <a:t>R</a:t>
            </a:r>
            <a:r>
              <a:rPr sz="4000" b="1" spc="-5" dirty="0">
                <a:cs typeface="Calibri"/>
              </a:rPr>
              <a:t>eadin</a:t>
            </a:r>
            <a:r>
              <a:rPr sz="4000" b="1" dirty="0">
                <a:cs typeface="Calibri"/>
              </a:rPr>
              <a:t>g</a:t>
            </a:r>
            <a:r>
              <a:rPr sz="4000" b="1" spc="-15" dirty="0">
                <a:cs typeface="Calibri"/>
              </a:rPr>
              <a:t> </a:t>
            </a:r>
            <a:r>
              <a:rPr sz="4000" b="1" spc="-5" dirty="0">
                <a:cs typeface="Calibri"/>
              </a:rPr>
              <a:t>Comp</a:t>
            </a:r>
            <a:r>
              <a:rPr sz="4000" b="1" spc="10" dirty="0">
                <a:cs typeface="Calibri"/>
              </a:rPr>
              <a:t>o</a:t>
            </a:r>
            <a:r>
              <a:rPr sz="4000" b="1" dirty="0">
                <a:cs typeface="Calibri"/>
              </a:rPr>
              <a:t>ne</a:t>
            </a:r>
            <a:r>
              <a:rPr sz="4000" b="1" spc="-35" dirty="0">
                <a:cs typeface="Calibri"/>
              </a:rPr>
              <a:t>n</a:t>
            </a:r>
            <a:r>
              <a:rPr sz="4000" b="1" dirty="0">
                <a:cs typeface="Calibri"/>
              </a:rPr>
              <a:t>t</a:t>
            </a:r>
            <a:endParaRPr sz="4000" dirty="0">
              <a:cs typeface="Calibri"/>
            </a:endParaRPr>
          </a:p>
        </p:txBody>
      </p:sp>
      <p:sp>
        <p:nvSpPr>
          <p:cNvPr id="7" name="object 7"/>
          <p:cNvSpPr txBox="1">
            <a:spLocks noGrp="1"/>
          </p:cNvSpPr>
          <p:nvPr>
            <p:ph type="ftr" sz="quarter" idx="4294967295"/>
          </p:nvPr>
        </p:nvSpPr>
        <p:spPr>
          <a:xfrm>
            <a:off x="2739540" y="6039434"/>
            <a:ext cx="3535679" cy="389890"/>
          </a:xfrm>
          <a:prstGeom prst="rect">
            <a:avLst/>
          </a:prstGeom>
        </p:spPr>
        <p:txBody>
          <a:bodyPr vert="horz" wrap="square" lIns="0" tIns="0" rIns="0" bIns="0" rtlCol="0">
            <a:spAutoFit/>
          </a:bodyPr>
          <a:lstStyle/>
          <a:p>
            <a:pPr marL="1270" algn="ctr"/>
            <a:r>
              <a:rPr spc="25" dirty="0">
                <a:hlinkClick r:id="rId3"/>
              </a:rPr>
              <a:t>w</a:t>
            </a:r>
            <a:r>
              <a:rPr spc="10" dirty="0">
                <a:hlinkClick r:id="rId3"/>
              </a:rPr>
              <a:t>w</a:t>
            </a:r>
            <a:r>
              <a:rPr spc="-35" dirty="0">
                <a:hlinkClick r:id="rId3"/>
              </a:rPr>
              <a:t>w</a:t>
            </a:r>
            <a:r>
              <a:rPr dirty="0">
                <a:hlinkClick r:id="rId3"/>
              </a:rPr>
              <a:t>.FLDOE.org</a:t>
            </a:r>
          </a:p>
          <a:p>
            <a:pPr algn="ctr">
              <a:spcBef>
                <a:spcPts val="464"/>
              </a:spcBef>
            </a:pPr>
            <a:r>
              <a:rPr sz="1000" b="0" u="none" spc="-10" dirty="0">
                <a:solidFill>
                  <a:srgbClr val="7E7E7E"/>
                </a:solidFill>
              </a:rPr>
              <a:t>©</a:t>
            </a:r>
            <a:r>
              <a:rPr sz="1000" b="0" u="none" spc="-5" dirty="0">
                <a:solidFill>
                  <a:srgbClr val="7E7E7E"/>
                </a:solidFill>
              </a:rPr>
              <a:t> </a:t>
            </a:r>
            <a:r>
              <a:rPr sz="1000" b="0" u="none" spc="-15" dirty="0">
                <a:solidFill>
                  <a:srgbClr val="7E7E7E"/>
                </a:solidFill>
              </a:rPr>
              <a:t>2</a:t>
            </a:r>
            <a:r>
              <a:rPr sz="1000" b="0" u="none" spc="-10" dirty="0">
                <a:solidFill>
                  <a:srgbClr val="7E7E7E"/>
                </a:solidFill>
              </a:rPr>
              <a:t>0</a:t>
            </a:r>
            <a:r>
              <a:rPr sz="1000" b="0" u="none" spc="-15" dirty="0">
                <a:solidFill>
                  <a:srgbClr val="7E7E7E"/>
                </a:solidFill>
              </a:rPr>
              <a:t>1</a:t>
            </a:r>
            <a:r>
              <a:rPr sz="1000" b="0" u="none" spc="-5" dirty="0">
                <a:solidFill>
                  <a:srgbClr val="7E7E7E"/>
                </a:solidFill>
              </a:rPr>
              <a:t>4, </a:t>
            </a:r>
            <a:r>
              <a:rPr sz="1000" b="0" u="none" spc="-10" dirty="0">
                <a:solidFill>
                  <a:srgbClr val="7E7E7E"/>
                </a:solidFill>
              </a:rPr>
              <a:t>Fl</a:t>
            </a:r>
            <a:r>
              <a:rPr sz="1000" b="0" u="none" spc="-5" dirty="0">
                <a:solidFill>
                  <a:srgbClr val="7E7E7E"/>
                </a:solidFill>
              </a:rPr>
              <a:t>ori</a:t>
            </a:r>
            <a:r>
              <a:rPr sz="1000" b="0" u="none" spc="-15" dirty="0">
                <a:solidFill>
                  <a:srgbClr val="7E7E7E"/>
                </a:solidFill>
              </a:rPr>
              <a:t>d</a:t>
            </a:r>
            <a:r>
              <a:rPr sz="1000" b="0" u="none" spc="-10" dirty="0">
                <a:solidFill>
                  <a:srgbClr val="7E7E7E"/>
                </a:solidFill>
              </a:rPr>
              <a:t>a</a:t>
            </a:r>
            <a:r>
              <a:rPr sz="1000" b="0" u="none" spc="5" dirty="0">
                <a:solidFill>
                  <a:srgbClr val="7E7E7E"/>
                </a:solidFill>
              </a:rPr>
              <a:t> </a:t>
            </a:r>
            <a:r>
              <a:rPr sz="1000" b="0" u="none" spc="-10" dirty="0">
                <a:solidFill>
                  <a:srgbClr val="7E7E7E"/>
                </a:solidFill>
              </a:rPr>
              <a:t>Dep</a:t>
            </a:r>
            <a:r>
              <a:rPr sz="1000" b="0" u="none" spc="-15" dirty="0">
                <a:solidFill>
                  <a:srgbClr val="7E7E7E"/>
                </a:solidFill>
              </a:rPr>
              <a:t>a</a:t>
            </a:r>
            <a:r>
              <a:rPr sz="1000" b="0" u="none" spc="-5" dirty="0">
                <a:solidFill>
                  <a:srgbClr val="7E7E7E"/>
                </a:solidFill>
              </a:rPr>
              <a:t>rt</a:t>
            </a:r>
            <a:r>
              <a:rPr sz="1000" b="0" u="none" spc="5" dirty="0">
                <a:solidFill>
                  <a:srgbClr val="7E7E7E"/>
                </a:solidFill>
              </a:rPr>
              <a:t>m</a:t>
            </a:r>
            <a:r>
              <a:rPr sz="1000" b="0" u="none" spc="-10" dirty="0">
                <a:solidFill>
                  <a:srgbClr val="7E7E7E"/>
                </a:solidFill>
              </a:rPr>
              <a:t>e</a:t>
            </a:r>
            <a:r>
              <a:rPr sz="1000" b="0" u="none" spc="-15" dirty="0">
                <a:solidFill>
                  <a:srgbClr val="7E7E7E"/>
                </a:solidFill>
              </a:rPr>
              <a:t>n</a:t>
            </a:r>
            <a:r>
              <a:rPr sz="1000" b="0" u="none" spc="-5" dirty="0">
                <a:solidFill>
                  <a:srgbClr val="7E7E7E"/>
                </a:solidFill>
              </a:rPr>
              <a:t>t</a:t>
            </a:r>
            <a:r>
              <a:rPr sz="1000" b="0" u="none" spc="-30" dirty="0">
                <a:solidFill>
                  <a:srgbClr val="7E7E7E"/>
                </a:solidFill>
              </a:rPr>
              <a:t> </a:t>
            </a:r>
            <a:r>
              <a:rPr sz="1000" b="0" u="none" spc="-5" dirty="0">
                <a:solidFill>
                  <a:srgbClr val="7E7E7E"/>
                </a:solidFill>
              </a:rPr>
              <a:t>of</a:t>
            </a:r>
            <a:r>
              <a:rPr sz="1000" b="0" u="none" spc="-10" dirty="0">
                <a:solidFill>
                  <a:srgbClr val="7E7E7E"/>
                </a:solidFill>
              </a:rPr>
              <a:t> </a:t>
            </a:r>
            <a:r>
              <a:rPr sz="1000" b="0" u="none" spc="-15" dirty="0">
                <a:solidFill>
                  <a:srgbClr val="7E7E7E"/>
                </a:solidFill>
              </a:rPr>
              <a:t>E</a:t>
            </a:r>
            <a:r>
              <a:rPr sz="1000" b="0" u="none" spc="-10" dirty="0">
                <a:solidFill>
                  <a:srgbClr val="7E7E7E"/>
                </a:solidFill>
              </a:rPr>
              <a:t>d</a:t>
            </a:r>
            <a:r>
              <a:rPr sz="1000" b="0" u="none" spc="-15" dirty="0">
                <a:solidFill>
                  <a:srgbClr val="7E7E7E"/>
                </a:solidFill>
              </a:rPr>
              <a:t>u</a:t>
            </a:r>
            <a:r>
              <a:rPr sz="1000" b="0" u="none" dirty="0">
                <a:solidFill>
                  <a:srgbClr val="7E7E7E"/>
                </a:solidFill>
              </a:rPr>
              <a:t>c</a:t>
            </a:r>
            <a:r>
              <a:rPr sz="1000" b="0" u="none" spc="-5" dirty="0">
                <a:solidFill>
                  <a:srgbClr val="7E7E7E"/>
                </a:solidFill>
              </a:rPr>
              <a:t>at</a:t>
            </a:r>
            <a:r>
              <a:rPr sz="1000" b="0" u="none" spc="-15" dirty="0">
                <a:solidFill>
                  <a:srgbClr val="7E7E7E"/>
                </a:solidFill>
              </a:rPr>
              <a:t>i</a:t>
            </a:r>
            <a:r>
              <a:rPr sz="1000" b="0" u="none" spc="-10" dirty="0">
                <a:solidFill>
                  <a:srgbClr val="7E7E7E"/>
                </a:solidFill>
              </a:rPr>
              <a:t>o</a:t>
            </a:r>
            <a:r>
              <a:rPr sz="1000" b="0" u="none" spc="-15" dirty="0">
                <a:solidFill>
                  <a:srgbClr val="7E7E7E"/>
                </a:solidFill>
              </a:rPr>
              <a:t>n</a:t>
            </a:r>
            <a:r>
              <a:rPr sz="1000" b="0" u="none" spc="-5" dirty="0">
                <a:solidFill>
                  <a:srgbClr val="7E7E7E"/>
                </a:solidFill>
              </a:rPr>
              <a:t>.</a:t>
            </a:r>
            <a:r>
              <a:rPr sz="1000" b="0" u="none" spc="-15" dirty="0">
                <a:solidFill>
                  <a:srgbClr val="7E7E7E"/>
                </a:solidFill>
              </a:rPr>
              <a:t> </a:t>
            </a:r>
            <a:r>
              <a:rPr sz="1000" b="0" u="none" spc="-10" dirty="0">
                <a:solidFill>
                  <a:srgbClr val="7E7E7E"/>
                </a:solidFill>
              </a:rPr>
              <a:t>Al</a:t>
            </a:r>
            <a:r>
              <a:rPr sz="1000" b="0" u="none" spc="-5" dirty="0">
                <a:solidFill>
                  <a:srgbClr val="7E7E7E"/>
                </a:solidFill>
              </a:rPr>
              <a:t>l</a:t>
            </a:r>
            <a:r>
              <a:rPr sz="1000" b="0" u="none" spc="15" dirty="0">
                <a:solidFill>
                  <a:srgbClr val="7E7E7E"/>
                </a:solidFill>
              </a:rPr>
              <a:t> </a:t>
            </a:r>
            <a:r>
              <a:rPr sz="1000" b="0" u="none" spc="-10" dirty="0">
                <a:solidFill>
                  <a:srgbClr val="7E7E7E"/>
                </a:solidFill>
              </a:rPr>
              <a:t>Rig</a:t>
            </a:r>
            <a:r>
              <a:rPr sz="1000" b="0" u="none" spc="-15" dirty="0">
                <a:solidFill>
                  <a:srgbClr val="7E7E7E"/>
                </a:solidFill>
              </a:rPr>
              <a:t>h</a:t>
            </a:r>
            <a:r>
              <a:rPr sz="1000" b="0" u="none" spc="-5" dirty="0">
                <a:solidFill>
                  <a:srgbClr val="7E7E7E"/>
                </a:solidFill>
              </a:rPr>
              <a:t>ts</a:t>
            </a:r>
            <a:r>
              <a:rPr sz="1000" b="0" u="none" dirty="0">
                <a:solidFill>
                  <a:srgbClr val="7E7E7E"/>
                </a:solidFill>
              </a:rPr>
              <a:t> </a:t>
            </a:r>
            <a:r>
              <a:rPr sz="1000" b="0" u="none" spc="-10" dirty="0">
                <a:solidFill>
                  <a:srgbClr val="7E7E7E"/>
                </a:solidFill>
              </a:rPr>
              <a:t>Reserve</a:t>
            </a:r>
            <a:r>
              <a:rPr sz="1000" b="0" u="none" spc="-15" dirty="0">
                <a:solidFill>
                  <a:srgbClr val="7E7E7E"/>
                </a:solidFill>
              </a:rPr>
              <a:t>d</a:t>
            </a:r>
            <a:r>
              <a:rPr sz="1000" b="0" u="none" spc="-5" dirty="0">
                <a:solidFill>
                  <a:srgbClr val="7E7E7E"/>
                </a:solidFill>
              </a:rPr>
              <a:t>.</a:t>
            </a:r>
            <a:endParaRPr sz="1000" dirty="0"/>
          </a:p>
        </p:txBody>
      </p:sp>
      <p:sp>
        <p:nvSpPr>
          <p:cNvPr id="8" name="object 8"/>
          <p:cNvSpPr txBox="1"/>
          <p:nvPr/>
        </p:nvSpPr>
        <p:spPr>
          <a:xfrm>
            <a:off x="8631428" y="6429324"/>
            <a:ext cx="229870" cy="228600"/>
          </a:xfrm>
          <a:prstGeom prst="rect">
            <a:avLst/>
          </a:prstGeom>
        </p:spPr>
        <p:txBody>
          <a:bodyPr vert="horz" wrap="square" lIns="0" tIns="0" rIns="0" bIns="0" rtlCol="0">
            <a:spAutoFit/>
          </a:bodyPr>
          <a:lstStyle/>
          <a:p>
            <a:pPr marL="12700"/>
            <a:r>
              <a:rPr sz="1600" spc="-15" dirty="0">
                <a:solidFill>
                  <a:srgbClr val="1F3863"/>
                </a:solidFill>
                <a:cs typeface="Calibri"/>
              </a:rPr>
              <a:t>30</a:t>
            </a:r>
            <a:endParaRPr sz="1600" dirty="0">
              <a:solidFill>
                <a:prstClr val="black"/>
              </a:solidFill>
              <a:cs typeface="Calibri"/>
            </a:endParaRPr>
          </a:p>
        </p:txBody>
      </p:sp>
      <p:graphicFrame>
        <p:nvGraphicFramePr>
          <p:cNvPr id="6" name="object 6"/>
          <p:cNvGraphicFramePr>
            <a:graphicFrameLocks noGrp="1"/>
          </p:cNvGraphicFramePr>
          <p:nvPr>
            <p:extLst/>
          </p:nvPr>
        </p:nvGraphicFramePr>
        <p:xfrm>
          <a:off x="297170" y="2360065"/>
          <a:ext cx="8334258" cy="2207258"/>
        </p:xfrm>
        <a:graphic>
          <a:graphicData uri="http://schemas.openxmlformats.org/drawingml/2006/table">
            <a:tbl>
              <a:tblPr firstRow="1" bandRow="1">
                <a:tableStyleId>{2D5ABB26-0587-4C30-8999-92F81FD0307C}</a:tableStyleId>
              </a:tblPr>
              <a:tblGrid>
                <a:gridCol w="889101">
                  <a:extLst>
                    <a:ext uri="{9D8B030D-6E8A-4147-A177-3AD203B41FA5}">
                      <a16:colId xmlns:a16="http://schemas.microsoft.com/office/drawing/2014/main" val="20000"/>
                    </a:ext>
                  </a:extLst>
                </a:gridCol>
                <a:gridCol w="1148372">
                  <a:extLst>
                    <a:ext uri="{9D8B030D-6E8A-4147-A177-3AD203B41FA5}">
                      <a16:colId xmlns:a16="http://schemas.microsoft.com/office/drawing/2014/main" val="20001"/>
                    </a:ext>
                  </a:extLst>
                </a:gridCol>
                <a:gridCol w="1155573">
                  <a:extLst>
                    <a:ext uri="{9D8B030D-6E8A-4147-A177-3AD203B41FA5}">
                      <a16:colId xmlns:a16="http://schemas.microsoft.com/office/drawing/2014/main" val="20002"/>
                    </a:ext>
                  </a:extLst>
                </a:gridCol>
                <a:gridCol w="1116329">
                  <a:extLst>
                    <a:ext uri="{9D8B030D-6E8A-4147-A177-3AD203B41FA5}">
                      <a16:colId xmlns:a16="http://schemas.microsoft.com/office/drawing/2014/main" val="20003"/>
                    </a:ext>
                  </a:extLst>
                </a:gridCol>
                <a:gridCol w="2369057">
                  <a:extLst>
                    <a:ext uri="{9D8B030D-6E8A-4147-A177-3AD203B41FA5}">
                      <a16:colId xmlns:a16="http://schemas.microsoft.com/office/drawing/2014/main" val="20004"/>
                    </a:ext>
                  </a:extLst>
                </a:gridCol>
                <a:gridCol w="1655826">
                  <a:extLst>
                    <a:ext uri="{9D8B030D-6E8A-4147-A177-3AD203B41FA5}">
                      <a16:colId xmlns:a16="http://schemas.microsoft.com/office/drawing/2014/main" val="20005"/>
                    </a:ext>
                  </a:extLst>
                </a:gridCol>
              </a:tblGrid>
              <a:tr h="1018539">
                <a:tc>
                  <a:txBody>
                    <a:bodyPr/>
                    <a:lstStyle/>
                    <a:p>
                      <a:pPr marL="120650">
                        <a:lnSpc>
                          <a:spcPct val="100000"/>
                        </a:lnSpc>
                      </a:pPr>
                      <a:r>
                        <a:rPr sz="2000" b="1" spc="-10" dirty="0">
                          <a:solidFill>
                            <a:srgbClr val="FFFFFF"/>
                          </a:solidFill>
                          <a:latin typeface="Calibri"/>
                          <a:cs typeface="Calibri"/>
                        </a:rPr>
                        <a:t>G</a:t>
                      </a:r>
                      <a:r>
                        <a:rPr sz="2000" b="1" spc="-55" dirty="0">
                          <a:solidFill>
                            <a:srgbClr val="FFFFFF"/>
                          </a:solidFill>
                          <a:latin typeface="Calibri"/>
                          <a:cs typeface="Calibri"/>
                        </a:rPr>
                        <a:t>r</a:t>
                      </a:r>
                      <a:r>
                        <a:rPr sz="2000" b="1" spc="-10" dirty="0">
                          <a:solidFill>
                            <a:srgbClr val="FFFFFF"/>
                          </a:solidFill>
                          <a:latin typeface="Calibri"/>
                          <a:cs typeface="Calibri"/>
                        </a:rPr>
                        <a:t>a</a:t>
                      </a:r>
                      <a:r>
                        <a:rPr sz="2000" b="1" dirty="0">
                          <a:solidFill>
                            <a:srgbClr val="FFFFFF"/>
                          </a:solidFill>
                          <a:latin typeface="Calibri"/>
                          <a:cs typeface="Calibri"/>
                        </a:rPr>
                        <a:t>de</a:t>
                      </a:r>
                      <a:endParaRPr sz="20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33985">
                        <a:lnSpc>
                          <a:spcPct val="100000"/>
                        </a:lnSpc>
                      </a:pPr>
                      <a:r>
                        <a:rPr sz="2000" b="1" dirty="0">
                          <a:solidFill>
                            <a:srgbClr val="FFFFFF"/>
                          </a:solidFill>
                          <a:latin typeface="Calibri"/>
                          <a:cs typeface="Calibri"/>
                        </a:rPr>
                        <a:t>Number</a:t>
                      </a:r>
                      <a:endParaRPr sz="2000" dirty="0">
                        <a:latin typeface="Calibri"/>
                        <a:cs typeface="Calibri"/>
                      </a:endParaRPr>
                    </a:p>
                    <a:p>
                      <a:pPr marL="133985">
                        <a:lnSpc>
                          <a:spcPct val="100000"/>
                        </a:lnSpc>
                      </a:pPr>
                      <a:r>
                        <a:rPr sz="2000" b="1" dirty="0">
                          <a:solidFill>
                            <a:srgbClr val="FFFFFF"/>
                          </a:solidFill>
                          <a:latin typeface="Calibri"/>
                          <a:cs typeface="Calibri"/>
                        </a:rPr>
                        <a:t>of</a:t>
                      </a:r>
                      <a:r>
                        <a:rPr sz="2000" b="1" spc="-5" dirty="0">
                          <a:solidFill>
                            <a:srgbClr val="FFFFFF"/>
                          </a:solidFill>
                          <a:latin typeface="Calibri"/>
                          <a:cs typeface="Calibri"/>
                        </a:rPr>
                        <a:t> </a:t>
                      </a:r>
                      <a:r>
                        <a:rPr sz="2000" b="1" dirty="0">
                          <a:solidFill>
                            <a:srgbClr val="FFFFFF"/>
                          </a:solidFill>
                          <a:latin typeface="Calibri"/>
                          <a:cs typeface="Calibri"/>
                        </a:rPr>
                        <a:t>I</a:t>
                      </a:r>
                      <a:r>
                        <a:rPr sz="2000" b="1" spc="-25" dirty="0">
                          <a:solidFill>
                            <a:srgbClr val="FFFFFF"/>
                          </a:solidFill>
                          <a:latin typeface="Calibri"/>
                          <a:cs typeface="Calibri"/>
                        </a:rPr>
                        <a:t>t</a:t>
                      </a:r>
                      <a:r>
                        <a:rPr sz="2000" b="1" spc="-5" dirty="0">
                          <a:solidFill>
                            <a:srgbClr val="FFFFFF"/>
                          </a:solidFill>
                          <a:latin typeface="Calibri"/>
                          <a:cs typeface="Calibri"/>
                        </a:rPr>
                        <a:t>ems</a:t>
                      </a:r>
                      <a:endParaRPr sz="20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25730" marR="119380" indent="2540" algn="ctr">
                        <a:lnSpc>
                          <a:spcPct val="100000"/>
                        </a:lnSpc>
                      </a:pPr>
                      <a:r>
                        <a:rPr sz="2000" b="1" dirty="0">
                          <a:solidFill>
                            <a:srgbClr val="FFFFFF"/>
                          </a:solidFill>
                          <a:latin typeface="Calibri"/>
                          <a:cs typeface="Calibri"/>
                        </a:rPr>
                        <a:t>Number of Sessions</a:t>
                      </a:r>
                      <a:endParaRPr sz="20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18745">
                        <a:lnSpc>
                          <a:spcPct val="100000"/>
                        </a:lnSpc>
                      </a:pPr>
                      <a:r>
                        <a:rPr sz="2000" b="1" dirty="0">
                          <a:solidFill>
                            <a:srgbClr val="FFFFFF"/>
                          </a:solidFill>
                          <a:latin typeface="Calibri"/>
                          <a:cs typeface="Calibri"/>
                        </a:rPr>
                        <a:t>Number</a:t>
                      </a:r>
                      <a:endParaRPr sz="2000" dirty="0">
                        <a:latin typeface="Calibri"/>
                        <a:cs typeface="Calibri"/>
                      </a:endParaRPr>
                    </a:p>
                    <a:p>
                      <a:pPr marL="164465">
                        <a:lnSpc>
                          <a:spcPct val="100000"/>
                        </a:lnSpc>
                      </a:pPr>
                      <a:r>
                        <a:rPr sz="2000" b="1" dirty="0">
                          <a:solidFill>
                            <a:srgbClr val="FFFFFF"/>
                          </a:solidFill>
                          <a:latin typeface="Calibri"/>
                          <a:cs typeface="Calibri"/>
                        </a:rPr>
                        <a:t>of</a:t>
                      </a:r>
                      <a:r>
                        <a:rPr sz="2000" b="1" spc="-10" dirty="0">
                          <a:solidFill>
                            <a:srgbClr val="FFFFFF"/>
                          </a:solidFill>
                          <a:latin typeface="Calibri"/>
                          <a:cs typeface="Calibri"/>
                        </a:rPr>
                        <a:t> </a:t>
                      </a:r>
                      <a:r>
                        <a:rPr sz="2000" b="1" spc="-5" dirty="0">
                          <a:solidFill>
                            <a:srgbClr val="FFFFFF"/>
                          </a:solidFill>
                          <a:latin typeface="Calibri"/>
                          <a:cs typeface="Calibri"/>
                        </a:rPr>
                        <a:t>D</a:t>
                      </a:r>
                      <a:r>
                        <a:rPr sz="2000" b="1" spc="-45" dirty="0">
                          <a:solidFill>
                            <a:srgbClr val="FFFFFF"/>
                          </a:solidFill>
                          <a:latin typeface="Calibri"/>
                          <a:cs typeface="Calibri"/>
                        </a:rPr>
                        <a:t>a</a:t>
                      </a:r>
                      <a:r>
                        <a:rPr sz="2000" b="1" spc="-15" dirty="0">
                          <a:solidFill>
                            <a:srgbClr val="FFFFFF"/>
                          </a:solidFill>
                          <a:latin typeface="Calibri"/>
                          <a:cs typeface="Calibri"/>
                        </a:rPr>
                        <a:t>y</a:t>
                      </a:r>
                      <a:r>
                        <a:rPr sz="2000" b="1" dirty="0">
                          <a:solidFill>
                            <a:srgbClr val="FFFFFF"/>
                          </a:solidFill>
                          <a:latin typeface="Calibri"/>
                          <a:cs typeface="Calibri"/>
                        </a:rPr>
                        <a:t>s</a:t>
                      </a:r>
                      <a:endParaRPr sz="20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60020" marR="151130" indent="-1270" algn="ctr">
                        <a:lnSpc>
                          <a:spcPct val="100000"/>
                        </a:lnSpc>
                      </a:pPr>
                      <a:r>
                        <a:rPr sz="2000" b="1" dirty="0">
                          <a:solidFill>
                            <a:srgbClr val="FFFFFF"/>
                          </a:solidFill>
                          <a:latin typeface="Calibri"/>
                          <a:cs typeface="Calibri"/>
                        </a:rPr>
                        <a:t>Admini</a:t>
                      </a:r>
                      <a:r>
                        <a:rPr sz="2000" b="1" spc="-25" dirty="0">
                          <a:solidFill>
                            <a:srgbClr val="FFFFFF"/>
                          </a:solidFill>
                          <a:latin typeface="Calibri"/>
                          <a:cs typeface="Calibri"/>
                        </a:rPr>
                        <a:t>s</a:t>
                      </a:r>
                      <a:r>
                        <a:rPr sz="2000" b="1" dirty="0">
                          <a:solidFill>
                            <a:srgbClr val="FFFFFF"/>
                          </a:solidFill>
                          <a:latin typeface="Calibri"/>
                          <a:cs typeface="Calibri"/>
                        </a:rPr>
                        <a:t>t</a:t>
                      </a:r>
                      <a:r>
                        <a:rPr sz="2000" b="1" spc="-55" dirty="0">
                          <a:solidFill>
                            <a:srgbClr val="FFFFFF"/>
                          </a:solidFill>
                          <a:latin typeface="Calibri"/>
                          <a:cs typeface="Calibri"/>
                        </a:rPr>
                        <a:t>r</a:t>
                      </a:r>
                      <a:r>
                        <a:rPr sz="2000" b="1" spc="-35" dirty="0">
                          <a:solidFill>
                            <a:srgbClr val="FFFFFF"/>
                          </a:solidFill>
                          <a:latin typeface="Calibri"/>
                          <a:cs typeface="Calibri"/>
                        </a:rPr>
                        <a:t>a</a:t>
                      </a:r>
                      <a:r>
                        <a:rPr sz="2000" b="1" dirty="0">
                          <a:solidFill>
                            <a:srgbClr val="FFFFFF"/>
                          </a:solidFill>
                          <a:latin typeface="Calibri"/>
                          <a:cs typeface="Calibri"/>
                        </a:rPr>
                        <a:t>tion Mo</a:t>
                      </a:r>
                      <a:r>
                        <a:rPr sz="2000" b="1" spc="5" dirty="0">
                          <a:solidFill>
                            <a:srgbClr val="FFFFFF"/>
                          </a:solidFill>
                          <a:latin typeface="Calibri"/>
                          <a:cs typeface="Calibri"/>
                        </a:rPr>
                        <a:t>d</a:t>
                      </a:r>
                      <a:r>
                        <a:rPr sz="2000" b="1" dirty="0">
                          <a:solidFill>
                            <a:srgbClr val="FFFFFF"/>
                          </a:solidFill>
                          <a:latin typeface="Calibri"/>
                          <a:cs typeface="Calibri"/>
                        </a:rPr>
                        <a:t>e</a:t>
                      </a:r>
                      <a:r>
                        <a:rPr sz="2000" b="1" spc="-10" dirty="0">
                          <a:solidFill>
                            <a:srgbClr val="FFFFFF"/>
                          </a:solidFill>
                          <a:latin typeface="Calibri"/>
                          <a:cs typeface="Calibri"/>
                        </a:rPr>
                        <a:t> </a:t>
                      </a:r>
                      <a:r>
                        <a:rPr sz="2000" b="1" dirty="0">
                          <a:solidFill>
                            <a:srgbClr val="FFFFFF"/>
                          </a:solidFill>
                          <a:latin typeface="Calibri"/>
                          <a:cs typeface="Calibri"/>
                        </a:rPr>
                        <a:t>in</a:t>
                      </a:r>
                      <a:r>
                        <a:rPr sz="2000" b="1" spc="-10" dirty="0">
                          <a:solidFill>
                            <a:srgbClr val="FFFFFF"/>
                          </a:solidFill>
                          <a:latin typeface="Calibri"/>
                          <a:cs typeface="Calibri"/>
                        </a:rPr>
                        <a:t> </a:t>
                      </a:r>
                      <a:r>
                        <a:rPr sz="2000" b="1" dirty="0">
                          <a:solidFill>
                            <a:srgbClr val="FFFFFF"/>
                          </a:solidFill>
                          <a:latin typeface="Calibri"/>
                          <a:cs typeface="Calibri"/>
                        </a:rPr>
                        <a:t>2</a:t>
                      </a:r>
                      <a:r>
                        <a:rPr sz="2000" b="1" spc="5" dirty="0">
                          <a:solidFill>
                            <a:srgbClr val="FFFFFF"/>
                          </a:solidFill>
                          <a:latin typeface="Calibri"/>
                          <a:cs typeface="Calibri"/>
                        </a:rPr>
                        <a:t>0</a:t>
                      </a:r>
                      <a:r>
                        <a:rPr sz="2000" b="1" dirty="0">
                          <a:solidFill>
                            <a:srgbClr val="FFFFFF"/>
                          </a:solidFill>
                          <a:latin typeface="Calibri"/>
                          <a:cs typeface="Calibri"/>
                        </a:rPr>
                        <a:t>1</a:t>
                      </a:r>
                      <a:r>
                        <a:rPr sz="2000" b="1" spc="5" dirty="0">
                          <a:solidFill>
                            <a:srgbClr val="FFFFFF"/>
                          </a:solidFill>
                          <a:latin typeface="Calibri"/>
                          <a:cs typeface="Calibri"/>
                        </a:rPr>
                        <a:t>5</a:t>
                      </a:r>
                      <a:r>
                        <a:rPr sz="2000" b="1" dirty="0">
                          <a:solidFill>
                            <a:srgbClr val="FFFFFF"/>
                          </a:solidFill>
                          <a:latin typeface="Calibri"/>
                          <a:cs typeface="Calibri"/>
                        </a:rPr>
                        <a:t>/</a:t>
                      </a:r>
                      <a:r>
                        <a:rPr sz="2000" b="1" spc="-45" dirty="0">
                          <a:solidFill>
                            <a:srgbClr val="FFFFFF"/>
                          </a:solidFill>
                          <a:latin typeface="Calibri"/>
                          <a:cs typeface="Calibri"/>
                        </a:rPr>
                        <a:t> </a:t>
                      </a:r>
                      <a:r>
                        <a:rPr sz="2000" b="1" spc="-165" dirty="0">
                          <a:solidFill>
                            <a:srgbClr val="FFFFFF"/>
                          </a:solidFill>
                          <a:latin typeface="Calibri"/>
                          <a:cs typeface="Calibri"/>
                        </a:rPr>
                        <a:t>T</a:t>
                      </a:r>
                      <a:r>
                        <a:rPr sz="2000" b="1" spc="-5" dirty="0">
                          <a:solidFill>
                            <a:srgbClr val="FFFFFF"/>
                          </a:solidFill>
                          <a:latin typeface="Calibri"/>
                          <a:cs typeface="Calibri"/>
                        </a:rPr>
                        <a:t>e</a:t>
                      </a:r>
                      <a:r>
                        <a:rPr sz="2000" b="1" spc="-20" dirty="0">
                          <a:solidFill>
                            <a:srgbClr val="FFFFFF"/>
                          </a:solidFill>
                          <a:latin typeface="Calibri"/>
                          <a:cs typeface="Calibri"/>
                        </a:rPr>
                        <a:t>s</a:t>
                      </a:r>
                      <a:r>
                        <a:rPr sz="2000" b="1" dirty="0">
                          <a:solidFill>
                            <a:srgbClr val="FFFFFF"/>
                          </a:solidFill>
                          <a:latin typeface="Calibri"/>
                          <a:cs typeface="Calibri"/>
                        </a:rPr>
                        <a:t>t M</a:t>
                      </a:r>
                      <a:r>
                        <a:rPr sz="2000" b="1" spc="-30" dirty="0">
                          <a:solidFill>
                            <a:srgbClr val="FFFFFF"/>
                          </a:solidFill>
                          <a:latin typeface="Calibri"/>
                          <a:cs typeface="Calibri"/>
                        </a:rPr>
                        <a:t>a</a:t>
                      </a:r>
                      <a:r>
                        <a:rPr sz="2000" b="1" spc="-25" dirty="0">
                          <a:solidFill>
                            <a:srgbClr val="FFFFFF"/>
                          </a:solidFill>
                          <a:latin typeface="Calibri"/>
                          <a:cs typeface="Calibri"/>
                        </a:rPr>
                        <a:t>t</a:t>
                      </a:r>
                      <a:r>
                        <a:rPr sz="2000" b="1" spc="-5" dirty="0">
                          <a:solidFill>
                            <a:srgbClr val="FFFFFF"/>
                          </a:solidFill>
                          <a:latin typeface="Calibri"/>
                          <a:cs typeface="Calibri"/>
                        </a:rPr>
                        <a:t>eri</a:t>
                      </a:r>
                      <a:r>
                        <a:rPr sz="2000" b="1" spc="-10" dirty="0">
                          <a:solidFill>
                            <a:srgbClr val="FFFFFF"/>
                          </a:solidFill>
                          <a:latin typeface="Calibri"/>
                          <a:cs typeface="Calibri"/>
                        </a:rPr>
                        <a:t>a</a:t>
                      </a:r>
                      <a:r>
                        <a:rPr sz="2000" b="1" dirty="0">
                          <a:solidFill>
                            <a:srgbClr val="FFFFFF"/>
                          </a:solidFill>
                          <a:latin typeface="Calibri"/>
                          <a:cs typeface="Calibri"/>
                        </a:rPr>
                        <a:t>ls</a:t>
                      </a:r>
                      <a:endParaRPr sz="20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270" algn="ctr">
                        <a:lnSpc>
                          <a:spcPct val="100000"/>
                        </a:lnSpc>
                      </a:pPr>
                      <a:r>
                        <a:rPr sz="2000" b="1" spc="-50" dirty="0">
                          <a:solidFill>
                            <a:srgbClr val="FFFFFF"/>
                          </a:solidFill>
                          <a:latin typeface="Calibri"/>
                          <a:cs typeface="Calibri"/>
                        </a:rPr>
                        <a:t>TO</a:t>
                      </a:r>
                      <a:r>
                        <a:rPr sz="2000" b="1" spc="-155" dirty="0">
                          <a:solidFill>
                            <a:srgbClr val="FFFFFF"/>
                          </a:solidFill>
                          <a:latin typeface="Calibri"/>
                          <a:cs typeface="Calibri"/>
                        </a:rPr>
                        <a:t>T</a:t>
                      </a:r>
                      <a:r>
                        <a:rPr sz="2000" b="1" dirty="0">
                          <a:solidFill>
                            <a:srgbClr val="FFFFFF"/>
                          </a:solidFill>
                          <a:latin typeface="Calibri"/>
                          <a:cs typeface="Calibri"/>
                        </a:rPr>
                        <a:t>AL</a:t>
                      </a:r>
                      <a:r>
                        <a:rPr sz="2000" b="1" spc="-35" dirty="0">
                          <a:solidFill>
                            <a:srgbClr val="FFFFFF"/>
                          </a:solidFill>
                          <a:latin typeface="Calibri"/>
                          <a:cs typeface="Calibri"/>
                        </a:rPr>
                        <a:t> </a:t>
                      </a:r>
                      <a:r>
                        <a:rPr sz="2000" b="1" spc="-165" dirty="0">
                          <a:solidFill>
                            <a:srgbClr val="FFFFFF"/>
                          </a:solidFill>
                          <a:latin typeface="Calibri"/>
                          <a:cs typeface="Calibri"/>
                        </a:rPr>
                        <a:t>T</a:t>
                      </a:r>
                      <a:r>
                        <a:rPr sz="2000" b="1" spc="-5" dirty="0">
                          <a:solidFill>
                            <a:srgbClr val="FFFFFF"/>
                          </a:solidFill>
                          <a:latin typeface="Calibri"/>
                          <a:cs typeface="Calibri"/>
                        </a:rPr>
                        <a:t>e</a:t>
                      </a:r>
                      <a:r>
                        <a:rPr sz="2000" b="1" spc="-25" dirty="0">
                          <a:solidFill>
                            <a:srgbClr val="FFFFFF"/>
                          </a:solidFill>
                          <a:latin typeface="Calibri"/>
                          <a:cs typeface="Calibri"/>
                        </a:rPr>
                        <a:t>s</a:t>
                      </a:r>
                      <a:r>
                        <a:rPr sz="2000" b="1" dirty="0">
                          <a:solidFill>
                            <a:srgbClr val="FFFFFF"/>
                          </a:solidFill>
                          <a:latin typeface="Calibri"/>
                          <a:cs typeface="Calibri"/>
                        </a:rPr>
                        <a:t>ting</a:t>
                      </a:r>
                      <a:endParaRPr sz="2000" dirty="0">
                        <a:latin typeface="Calibri"/>
                        <a:cs typeface="Calibri"/>
                      </a:endParaRPr>
                    </a:p>
                    <a:p>
                      <a:pPr marL="1270" algn="ctr">
                        <a:lnSpc>
                          <a:spcPct val="100000"/>
                        </a:lnSpc>
                      </a:pPr>
                      <a:r>
                        <a:rPr sz="2000" b="1" spc="-5" dirty="0">
                          <a:solidFill>
                            <a:srgbClr val="FFFFFF"/>
                          </a:solidFill>
                          <a:latin typeface="Calibri"/>
                          <a:cs typeface="Calibri"/>
                        </a:rPr>
                        <a:t>Time</a:t>
                      </a:r>
                      <a:endParaRPr sz="20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396240">
                <a:tc>
                  <a:txBody>
                    <a:bodyPr/>
                    <a:lstStyle/>
                    <a:p>
                      <a:pPr marL="635" algn="ctr">
                        <a:lnSpc>
                          <a:spcPct val="100000"/>
                        </a:lnSpc>
                      </a:pPr>
                      <a:r>
                        <a:rPr sz="2000" dirty="0">
                          <a:latin typeface="Calibri"/>
                          <a:cs typeface="Calibri"/>
                        </a:rPr>
                        <a:t>6</a:t>
                      </a: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EAEEF7"/>
                    </a:solidFill>
                  </a:tcPr>
                </a:tc>
                <a:tc>
                  <a:txBody>
                    <a:bodyPr/>
                    <a:lstStyle/>
                    <a:p>
                      <a:pPr marL="245110">
                        <a:lnSpc>
                          <a:spcPct val="100000"/>
                        </a:lnSpc>
                      </a:pPr>
                      <a:r>
                        <a:rPr sz="2000" dirty="0">
                          <a:latin typeface="Calibri"/>
                          <a:cs typeface="Calibri"/>
                        </a:rPr>
                        <a:t>58</a:t>
                      </a:r>
                      <a:r>
                        <a:rPr sz="2000" spc="-5" dirty="0">
                          <a:latin typeface="Calibri"/>
                          <a:cs typeface="Calibri"/>
                        </a:rPr>
                        <a:t>–</a:t>
                      </a:r>
                      <a:r>
                        <a:rPr sz="2000" dirty="0">
                          <a:latin typeface="Calibri"/>
                          <a:cs typeface="Calibri"/>
                        </a:rPr>
                        <a:t>62</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EAEEF7"/>
                    </a:solidFill>
                  </a:tcPr>
                </a:tc>
                <a:tc>
                  <a:txBody>
                    <a:bodyPr/>
                    <a:lstStyle/>
                    <a:p>
                      <a:pPr algn="ctr">
                        <a:lnSpc>
                          <a:spcPct val="100000"/>
                        </a:lnSpc>
                      </a:pPr>
                      <a:r>
                        <a:rPr sz="2000" dirty="0">
                          <a:latin typeface="Calibri"/>
                          <a:cs typeface="Calibri"/>
                        </a:rPr>
                        <a:t>2</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EAEEF7"/>
                    </a:solidFill>
                  </a:tcPr>
                </a:tc>
                <a:tc>
                  <a:txBody>
                    <a:bodyPr/>
                    <a:lstStyle/>
                    <a:p>
                      <a:pPr marL="1270" algn="ctr">
                        <a:lnSpc>
                          <a:spcPct val="100000"/>
                        </a:lnSpc>
                      </a:pPr>
                      <a:r>
                        <a:rPr sz="2000" dirty="0">
                          <a:latin typeface="Calibri"/>
                          <a:cs typeface="Calibri"/>
                        </a:rPr>
                        <a:t>2</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EAEEF7"/>
                    </a:solidFill>
                  </a:tcPr>
                </a:tc>
                <a:tc>
                  <a:txBody>
                    <a:bodyPr/>
                    <a:lstStyle/>
                    <a:p>
                      <a:pPr marL="154305">
                        <a:lnSpc>
                          <a:spcPct val="100000"/>
                        </a:lnSpc>
                      </a:pPr>
                      <a:r>
                        <a:rPr sz="2000" spc="-5" dirty="0">
                          <a:latin typeface="Calibri"/>
                          <a:cs typeface="Calibri"/>
                        </a:rPr>
                        <a:t>C</a:t>
                      </a:r>
                      <a:r>
                        <a:rPr sz="2000" spc="-50" dirty="0">
                          <a:latin typeface="Calibri"/>
                          <a:cs typeface="Calibri"/>
                        </a:rPr>
                        <a:t>B</a:t>
                      </a:r>
                      <a:r>
                        <a:rPr sz="2000" dirty="0">
                          <a:latin typeface="Calibri"/>
                          <a:cs typeface="Calibri"/>
                        </a:rPr>
                        <a:t>T</a:t>
                      </a:r>
                      <a:r>
                        <a:rPr sz="2000" spc="-15" dirty="0">
                          <a:latin typeface="Calibri"/>
                          <a:cs typeface="Calibri"/>
                        </a:rPr>
                        <a:t> </a:t>
                      </a:r>
                      <a:r>
                        <a:rPr sz="2000" dirty="0">
                          <a:latin typeface="Calibri"/>
                          <a:cs typeface="Calibri"/>
                        </a:rPr>
                        <a:t>w</a:t>
                      </a:r>
                      <a:r>
                        <a:rPr sz="2000" spc="-10" dirty="0">
                          <a:latin typeface="Calibri"/>
                          <a:cs typeface="Calibri"/>
                        </a:rPr>
                        <a:t>i</a:t>
                      </a:r>
                      <a:r>
                        <a:rPr sz="2000" dirty="0">
                          <a:latin typeface="Calibri"/>
                          <a:cs typeface="Calibri"/>
                        </a:rPr>
                        <a:t>th</a:t>
                      </a:r>
                      <a:r>
                        <a:rPr sz="2000" spc="5" dirty="0">
                          <a:latin typeface="Calibri"/>
                          <a:cs typeface="Calibri"/>
                        </a:rPr>
                        <a:t> </a:t>
                      </a:r>
                      <a:r>
                        <a:rPr sz="2000" spc="-30" dirty="0">
                          <a:latin typeface="Calibri"/>
                          <a:cs typeface="Calibri"/>
                        </a:rPr>
                        <a:t>w</a:t>
                      </a:r>
                      <a:r>
                        <a:rPr sz="2000" spc="-5" dirty="0">
                          <a:latin typeface="Calibri"/>
                          <a:cs typeface="Calibri"/>
                        </a:rPr>
                        <a:t>or</a:t>
                      </a:r>
                      <a:r>
                        <a:rPr sz="2000" spc="-30" dirty="0">
                          <a:latin typeface="Calibri"/>
                          <a:cs typeface="Calibri"/>
                        </a:rPr>
                        <a:t>k</a:t>
                      </a:r>
                      <a:r>
                        <a:rPr sz="2000" spc="-5" dirty="0">
                          <a:latin typeface="Calibri"/>
                          <a:cs typeface="Calibri"/>
                        </a:rPr>
                        <a:t>she</a:t>
                      </a:r>
                      <a:r>
                        <a:rPr sz="2000" spc="-15" dirty="0">
                          <a:latin typeface="Calibri"/>
                          <a:cs typeface="Calibri"/>
                        </a:rPr>
                        <a:t>e</a:t>
                      </a:r>
                      <a:r>
                        <a:rPr sz="2000" dirty="0">
                          <a:latin typeface="Calibri"/>
                          <a:cs typeface="Calibri"/>
                        </a:rPr>
                        <a:t>t</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EAEEF7"/>
                    </a:solidFill>
                  </a:tcPr>
                </a:tc>
                <a:tc>
                  <a:txBody>
                    <a:bodyPr/>
                    <a:lstStyle/>
                    <a:p>
                      <a:pPr marL="182245">
                        <a:lnSpc>
                          <a:spcPct val="100000"/>
                        </a:lnSpc>
                      </a:pPr>
                      <a:r>
                        <a:rPr sz="2000" dirty="0">
                          <a:latin typeface="Calibri"/>
                          <a:cs typeface="Calibri"/>
                        </a:rPr>
                        <a:t>1</a:t>
                      </a:r>
                      <a:r>
                        <a:rPr sz="2000" spc="5" dirty="0">
                          <a:latin typeface="Calibri"/>
                          <a:cs typeface="Calibri"/>
                        </a:rPr>
                        <a:t>7</a:t>
                      </a:r>
                      <a:r>
                        <a:rPr sz="2000" dirty="0">
                          <a:latin typeface="Calibri"/>
                          <a:cs typeface="Calibri"/>
                        </a:rPr>
                        <a:t>0</a:t>
                      </a:r>
                      <a:r>
                        <a:rPr sz="2000" spc="-15" dirty="0">
                          <a:latin typeface="Calibri"/>
                          <a:cs typeface="Calibri"/>
                        </a:rPr>
                        <a:t> </a:t>
                      </a:r>
                      <a:r>
                        <a:rPr sz="2000" dirty="0">
                          <a:latin typeface="Calibri"/>
                          <a:cs typeface="Calibri"/>
                        </a:rPr>
                        <a:t>m</a:t>
                      </a:r>
                      <a:r>
                        <a:rPr sz="2000" spc="-10" dirty="0">
                          <a:latin typeface="Calibri"/>
                          <a:cs typeface="Calibri"/>
                        </a:rPr>
                        <a:t>i</a:t>
                      </a:r>
                      <a:r>
                        <a:rPr sz="2000" spc="-5" dirty="0">
                          <a:latin typeface="Calibri"/>
                          <a:cs typeface="Calibri"/>
                        </a:rPr>
                        <a:t>n</a:t>
                      </a:r>
                      <a:r>
                        <a:rPr sz="2000" spc="5" dirty="0">
                          <a:latin typeface="Calibri"/>
                          <a:cs typeface="Calibri"/>
                        </a:rPr>
                        <a:t>u</a:t>
                      </a:r>
                      <a:r>
                        <a:rPr sz="2000" spc="-25" dirty="0">
                          <a:latin typeface="Calibri"/>
                          <a:cs typeface="Calibri"/>
                        </a:rPr>
                        <a:t>t</a:t>
                      </a:r>
                      <a:r>
                        <a:rPr sz="2000" dirty="0">
                          <a:latin typeface="Calibri"/>
                          <a:cs typeface="Calibri"/>
                        </a:rPr>
                        <a:t>es</a:t>
                      </a: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a:solidFill>
                        <a:srgbClr val="FFFFFF"/>
                      </a:solidFill>
                      <a:prstDash val="solid"/>
                    </a:lnB>
                    <a:solidFill>
                      <a:srgbClr val="EAEEF7"/>
                    </a:solidFill>
                  </a:tcPr>
                </a:tc>
                <a:extLst>
                  <a:ext uri="{0D108BD9-81ED-4DB2-BD59-A6C34878D82A}">
                    <a16:rowId xmlns:a16="http://schemas.microsoft.com/office/drawing/2014/main" val="10001"/>
                  </a:ext>
                </a:extLst>
              </a:tr>
              <a:tr h="396240">
                <a:tc>
                  <a:txBody>
                    <a:bodyPr/>
                    <a:lstStyle/>
                    <a:p>
                      <a:pPr marL="635" algn="ctr">
                        <a:lnSpc>
                          <a:spcPct val="100000"/>
                        </a:lnSpc>
                      </a:pPr>
                      <a:r>
                        <a:rPr sz="2000" dirty="0">
                          <a:latin typeface="Calibri"/>
                          <a:cs typeface="Calibri"/>
                        </a:rPr>
                        <a:t>7</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245110">
                        <a:lnSpc>
                          <a:spcPct val="100000"/>
                        </a:lnSpc>
                      </a:pPr>
                      <a:r>
                        <a:rPr sz="2000" dirty="0">
                          <a:latin typeface="Calibri"/>
                          <a:cs typeface="Calibri"/>
                        </a:rPr>
                        <a:t>58</a:t>
                      </a:r>
                      <a:r>
                        <a:rPr sz="2000" spc="-5" dirty="0">
                          <a:latin typeface="Calibri"/>
                          <a:cs typeface="Calibri"/>
                        </a:rPr>
                        <a:t>–</a:t>
                      </a:r>
                      <a:r>
                        <a:rPr sz="2000" dirty="0">
                          <a:latin typeface="Calibri"/>
                          <a:cs typeface="Calibri"/>
                        </a:rPr>
                        <a:t>62</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gn="ctr">
                        <a:lnSpc>
                          <a:spcPct val="100000"/>
                        </a:lnSpc>
                      </a:pPr>
                      <a:r>
                        <a:rPr sz="2000" dirty="0">
                          <a:latin typeface="Calibri"/>
                          <a:cs typeface="Calibri"/>
                        </a:rPr>
                        <a:t>2</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1270" algn="ctr">
                        <a:lnSpc>
                          <a:spcPct val="100000"/>
                        </a:lnSpc>
                      </a:pPr>
                      <a:r>
                        <a:rPr sz="2000" dirty="0">
                          <a:latin typeface="Calibri"/>
                          <a:cs typeface="Calibri"/>
                        </a:rPr>
                        <a:t>2</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154305">
                        <a:lnSpc>
                          <a:spcPct val="100000"/>
                        </a:lnSpc>
                      </a:pPr>
                      <a:r>
                        <a:rPr sz="2000" spc="-5" dirty="0">
                          <a:latin typeface="Calibri"/>
                          <a:cs typeface="Calibri"/>
                        </a:rPr>
                        <a:t>C</a:t>
                      </a:r>
                      <a:r>
                        <a:rPr sz="2000" spc="-50" dirty="0">
                          <a:latin typeface="Calibri"/>
                          <a:cs typeface="Calibri"/>
                        </a:rPr>
                        <a:t>B</a:t>
                      </a:r>
                      <a:r>
                        <a:rPr sz="2000" dirty="0">
                          <a:latin typeface="Calibri"/>
                          <a:cs typeface="Calibri"/>
                        </a:rPr>
                        <a:t>T</a:t>
                      </a:r>
                      <a:r>
                        <a:rPr sz="2000" spc="-15" dirty="0">
                          <a:latin typeface="Calibri"/>
                          <a:cs typeface="Calibri"/>
                        </a:rPr>
                        <a:t> </a:t>
                      </a:r>
                      <a:r>
                        <a:rPr sz="2000" spc="-10" dirty="0">
                          <a:latin typeface="Calibri"/>
                          <a:cs typeface="Calibri"/>
                        </a:rPr>
                        <a:t>w</a:t>
                      </a:r>
                      <a:r>
                        <a:rPr sz="2000" dirty="0">
                          <a:latin typeface="Calibri"/>
                          <a:cs typeface="Calibri"/>
                        </a:rPr>
                        <a:t>ith</a:t>
                      </a:r>
                      <a:r>
                        <a:rPr sz="2000" spc="-5" dirty="0">
                          <a:latin typeface="Calibri"/>
                          <a:cs typeface="Calibri"/>
                        </a:rPr>
                        <a:t> </a:t>
                      </a:r>
                      <a:r>
                        <a:rPr sz="2000" spc="-30" dirty="0">
                          <a:latin typeface="Calibri"/>
                          <a:cs typeface="Calibri"/>
                        </a:rPr>
                        <a:t>w</a:t>
                      </a:r>
                      <a:r>
                        <a:rPr sz="2000" spc="-5" dirty="0">
                          <a:latin typeface="Calibri"/>
                          <a:cs typeface="Calibri"/>
                        </a:rPr>
                        <a:t>or</a:t>
                      </a:r>
                      <a:r>
                        <a:rPr sz="2000" spc="-30" dirty="0">
                          <a:latin typeface="Calibri"/>
                          <a:cs typeface="Calibri"/>
                        </a:rPr>
                        <a:t>k</a:t>
                      </a:r>
                      <a:r>
                        <a:rPr sz="2000" spc="-5" dirty="0">
                          <a:latin typeface="Calibri"/>
                          <a:cs typeface="Calibri"/>
                        </a:rPr>
                        <a:t>she</a:t>
                      </a:r>
                      <a:r>
                        <a:rPr sz="2000" spc="-20" dirty="0">
                          <a:latin typeface="Calibri"/>
                          <a:cs typeface="Calibri"/>
                        </a:rPr>
                        <a:t>e</a:t>
                      </a:r>
                      <a:r>
                        <a:rPr sz="2000" dirty="0">
                          <a:latin typeface="Calibri"/>
                          <a:cs typeface="Calibri"/>
                        </a:rPr>
                        <a:t>t</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182245">
                        <a:lnSpc>
                          <a:spcPct val="100000"/>
                        </a:lnSpc>
                      </a:pPr>
                      <a:r>
                        <a:rPr sz="2000" dirty="0">
                          <a:latin typeface="Calibri"/>
                          <a:cs typeface="Calibri"/>
                        </a:rPr>
                        <a:t>170</a:t>
                      </a:r>
                      <a:r>
                        <a:rPr sz="2000" spc="-15" dirty="0">
                          <a:latin typeface="Calibri"/>
                          <a:cs typeface="Calibri"/>
                        </a:rPr>
                        <a:t> </a:t>
                      </a:r>
                      <a:r>
                        <a:rPr sz="2000" spc="-10" dirty="0">
                          <a:latin typeface="Calibri"/>
                          <a:cs typeface="Calibri"/>
                        </a:rPr>
                        <a:t>m</a:t>
                      </a:r>
                      <a:r>
                        <a:rPr sz="2000" dirty="0">
                          <a:latin typeface="Calibri"/>
                          <a:cs typeface="Calibri"/>
                        </a:rPr>
                        <a:t>inu</a:t>
                      </a:r>
                      <a:r>
                        <a:rPr sz="2000" spc="-30" dirty="0">
                          <a:latin typeface="Calibri"/>
                          <a:cs typeface="Calibri"/>
                        </a:rPr>
                        <a:t>t</a:t>
                      </a:r>
                      <a:r>
                        <a:rPr sz="2000" dirty="0">
                          <a:latin typeface="Calibri"/>
                          <a:cs typeface="Calibri"/>
                        </a:rPr>
                        <a:t>es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2"/>
                  </a:ext>
                </a:extLst>
              </a:tr>
              <a:tr h="396239">
                <a:tc>
                  <a:txBody>
                    <a:bodyPr/>
                    <a:lstStyle/>
                    <a:p>
                      <a:pPr marL="635" algn="ctr">
                        <a:lnSpc>
                          <a:spcPct val="100000"/>
                        </a:lnSpc>
                      </a:pPr>
                      <a:r>
                        <a:rPr sz="2000" dirty="0">
                          <a:latin typeface="Calibri"/>
                          <a:cs typeface="Calibri"/>
                        </a:rPr>
                        <a:t>8</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245110">
                        <a:lnSpc>
                          <a:spcPct val="100000"/>
                        </a:lnSpc>
                      </a:pPr>
                      <a:r>
                        <a:rPr sz="2000" dirty="0">
                          <a:latin typeface="Calibri"/>
                          <a:cs typeface="Calibri"/>
                        </a:rPr>
                        <a:t>58</a:t>
                      </a:r>
                      <a:r>
                        <a:rPr sz="2000" spc="-5" dirty="0">
                          <a:latin typeface="Calibri"/>
                          <a:cs typeface="Calibri"/>
                        </a:rPr>
                        <a:t>–</a:t>
                      </a:r>
                      <a:r>
                        <a:rPr sz="2000" dirty="0">
                          <a:latin typeface="Calibri"/>
                          <a:cs typeface="Calibri"/>
                        </a:rPr>
                        <a:t>62</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gn="ctr">
                        <a:lnSpc>
                          <a:spcPct val="100000"/>
                        </a:lnSpc>
                      </a:pPr>
                      <a:r>
                        <a:rPr sz="2000" dirty="0">
                          <a:latin typeface="Calibri"/>
                          <a:cs typeface="Calibri"/>
                        </a:rPr>
                        <a:t>2</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270" algn="ctr">
                        <a:lnSpc>
                          <a:spcPct val="100000"/>
                        </a:lnSpc>
                      </a:pPr>
                      <a:r>
                        <a:rPr sz="2000" dirty="0">
                          <a:latin typeface="Calibri"/>
                          <a:cs typeface="Calibri"/>
                        </a:rPr>
                        <a:t>2</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54305">
                        <a:lnSpc>
                          <a:spcPct val="100000"/>
                        </a:lnSpc>
                      </a:pPr>
                      <a:r>
                        <a:rPr sz="2000" spc="-5" dirty="0">
                          <a:latin typeface="Calibri"/>
                          <a:cs typeface="Calibri"/>
                        </a:rPr>
                        <a:t>C</a:t>
                      </a:r>
                      <a:r>
                        <a:rPr sz="2000" spc="-50" dirty="0">
                          <a:latin typeface="Calibri"/>
                          <a:cs typeface="Calibri"/>
                        </a:rPr>
                        <a:t>B</a:t>
                      </a:r>
                      <a:r>
                        <a:rPr sz="2000" dirty="0">
                          <a:latin typeface="Calibri"/>
                          <a:cs typeface="Calibri"/>
                        </a:rPr>
                        <a:t>T</a:t>
                      </a:r>
                      <a:r>
                        <a:rPr sz="2000" spc="-15" dirty="0">
                          <a:latin typeface="Calibri"/>
                          <a:cs typeface="Calibri"/>
                        </a:rPr>
                        <a:t> </a:t>
                      </a:r>
                      <a:r>
                        <a:rPr sz="2000" dirty="0">
                          <a:latin typeface="Calibri"/>
                          <a:cs typeface="Calibri"/>
                        </a:rPr>
                        <a:t>w</a:t>
                      </a:r>
                      <a:r>
                        <a:rPr sz="2000" spc="-10" dirty="0">
                          <a:latin typeface="Calibri"/>
                          <a:cs typeface="Calibri"/>
                        </a:rPr>
                        <a:t>i</a:t>
                      </a:r>
                      <a:r>
                        <a:rPr sz="2000" dirty="0">
                          <a:latin typeface="Calibri"/>
                          <a:cs typeface="Calibri"/>
                        </a:rPr>
                        <a:t>th</a:t>
                      </a:r>
                      <a:r>
                        <a:rPr sz="2000" spc="5" dirty="0">
                          <a:latin typeface="Calibri"/>
                          <a:cs typeface="Calibri"/>
                        </a:rPr>
                        <a:t> </a:t>
                      </a:r>
                      <a:r>
                        <a:rPr sz="2000" spc="-30" dirty="0">
                          <a:latin typeface="Calibri"/>
                          <a:cs typeface="Calibri"/>
                        </a:rPr>
                        <a:t>w</a:t>
                      </a:r>
                      <a:r>
                        <a:rPr sz="2000" spc="-5" dirty="0">
                          <a:latin typeface="Calibri"/>
                          <a:cs typeface="Calibri"/>
                        </a:rPr>
                        <a:t>or</a:t>
                      </a:r>
                      <a:r>
                        <a:rPr sz="2000" spc="-30" dirty="0">
                          <a:latin typeface="Calibri"/>
                          <a:cs typeface="Calibri"/>
                        </a:rPr>
                        <a:t>k</a:t>
                      </a:r>
                      <a:r>
                        <a:rPr sz="2000" spc="-5" dirty="0">
                          <a:latin typeface="Calibri"/>
                          <a:cs typeface="Calibri"/>
                        </a:rPr>
                        <a:t>she</a:t>
                      </a:r>
                      <a:r>
                        <a:rPr sz="2000" spc="-15" dirty="0">
                          <a:latin typeface="Calibri"/>
                          <a:cs typeface="Calibri"/>
                        </a:rPr>
                        <a:t>e</a:t>
                      </a:r>
                      <a:r>
                        <a:rPr sz="2000" dirty="0">
                          <a:latin typeface="Calibri"/>
                          <a:cs typeface="Calibri"/>
                        </a:rPr>
                        <a:t>t</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82245">
                        <a:lnSpc>
                          <a:spcPct val="100000"/>
                        </a:lnSpc>
                      </a:pPr>
                      <a:r>
                        <a:rPr sz="2000" dirty="0">
                          <a:latin typeface="Calibri"/>
                          <a:cs typeface="Calibri"/>
                        </a:rPr>
                        <a:t>1</a:t>
                      </a:r>
                      <a:r>
                        <a:rPr sz="2000" spc="5" dirty="0">
                          <a:latin typeface="Calibri"/>
                          <a:cs typeface="Calibri"/>
                        </a:rPr>
                        <a:t>7</a:t>
                      </a:r>
                      <a:r>
                        <a:rPr sz="2000" dirty="0">
                          <a:latin typeface="Calibri"/>
                          <a:cs typeface="Calibri"/>
                        </a:rPr>
                        <a:t>0</a:t>
                      </a:r>
                      <a:r>
                        <a:rPr sz="2000" spc="-15" dirty="0">
                          <a:latin typeface="Calibri"/>
                          <a:cs typeface="Calibri"/>
                        </a:rPr>
                        <a:t> </a:t>
                      </a:r>
                      <a:r>
                        <a:rPr sz="2000" dirty="0">
                          <a:latin typeface="Calibri"/>
                          <a:cs typeface="Calibri"/>
                        </a:rPr>
                        <a:t>m</a:t>
                      </a:r>
                      <a:r>
                        <a:rPr sz="2000" spc="-10" dirty="0">
                          <a:latin typeface="Calibri"/>
                          <a:cs typeface="Calibri"/>
                        </a:rPr>
                        <a:t>i</a:t>
                      </a:r>
                      <a:r>
                        <a:rPr sz="2000" spc="-5" dirty="0">
                          <a:latin typeface="Calibri"/>
                          <a:cs typeface="Calibri"/>
                        </a:rPr>
                        <a:t>n</a:t>
                      </a:r>
                      <a:r>
                        <a:rPr sz="2000" spc="5" dirty="0">
                          <a:latin typeface="Calibri"/>
                          <a:cs typeface="Calibri"/>
                        </a:rPr>
                        <a:t>u</a:t>
                      </a:r>
                      <a:r>
                        <a:rPr sz="2000" spc="-25" dirty="0">
                          <a:latin typeface="Calibri"/>
                          <a:cs typeface="Calibri"/>
                        </a:rPr>
                        <a:t>t</a:t>
                      </a:r>
                      <a:r>
                        <a:rPr sz="2000" dirty="0">
                          <a:latin typeface="Calibri"/>
                          <a:cs typeface="Calibri"/>
                        </a:rPr>
                        <a:t>es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18838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527605"/>
            <a:ext cx="8246069" cy="1221639"/>
          </a:xfrm>
          <a:solidFill>
            <a:srgbClr val="FFFF00"/>
          </a:solidFill>
        </p:spPr>
        <p:txBody>
          <a:bodyPr>
            <a:normAutofit/>
          </a:bodyPr>
          <a:lstStyle/>
          <a:p>
            <a:pPr algn="ctr"/>
            <a:r>
              <a:rPr lang="en-US" b="1" dirty="0">
                <a:solidFill>
                  <a:schemeClr val="tx1"/>
                </a:solidFill>
                <a:latin typeface="+mn-lt"/>
              </a:rPr>
              <a:t>Florida Standards Assessment Test Design</a:t>
            </a:r>
            <a:br>
              <a:rPr lang="en-US" b="1" dirty="0">
                <a:solidFill>
                  <a:schemeClr val="tx1"/>
                </a:solidFill>
                <a:latin typeface="+mn-lt"/>
              </a:rPr>
            </a:br>
            <a:r>
              <a:rPr lang="en-US" b="1" dirty="0">
                <a:solidFill>
                  <a:schemeClr val="tx1"/>
                </a:solidFill>
                <a:latin typeface="+mn-lt"/>
              </a:rPr>
              <a:t>English Language Arts/Reading</a:t>
            </a:r>
          </a:p>
        </p:txBody>
      </p:sp>
      <p:sp>
        <p:nvSpPr>
          <p:cNvPr id="3" name="Content Placeholder 2"/>
          <p:cNvSpPr>
            <a:spLocks noGrp="1"/>
          </p:cNvSpPr>
          <p:nvPr>
            <p:ph idx="1"/>
          </p:nvPr>
        </p:nvSpPr>
        <p:spPr>
          <a:xfrm>
            <a:off x="1670605" y="1901950"/>
            <a:ext cx="6108201" cy="4733856"/>
          </a:xfrm>
          <a:solidFill>
            <a:schemeClr val="accent3">
              <a:lumMod val="20000"/>
              <a:lumOff val="80000"/>
            </a:schemeClr>
          </a:solidFill>
        </p:spPr>
        <p:txBody>
          <a:bodyPr>
            <a:noAutofit/>
          </a:bodyPr>
          <a:lstStyle/>
          <a:p>
            <a:pPr lvl="1">
              <a:buFont typeface="Arial" panose="020B0604020202020204" pitchFamily="34" charset="0"/>
              <a:buChar char="•"/>
            </a:pPr>
            <a:r>
              <a:rPr lang="en-US" dirty="0">
                <a:solidFill>
                  <a:schemeClr val="tx1"/>
                </a:solidFill>
                <a:latin typeface="Constantia" panose="02030602050306030303" pitchFamily="18" charset="0"/>
              </a:rPr>
              <a:t>Editing Task Items</a:t>
            </a:r>
          </a:p>
          <a:p>
            <a:pPr lvl="1">
              <a:buFont typeface="Arial" panose="020B0604020202020204" pitchFamily="34" charset="0"/>
              <a:buChar char="•"/>
            </a:pPr>
            <a:r>
              <a:rPr lang="en-US" dirty="0">
                <a:solidFill>
                  <a:schemeClr val="tx1"/>
                </a:solidFill>
                <a:latin typeface="Constantia" panose="02030602050306030303" pitchFamily="18" charset="0"/>
              </a:rPr>
              <a:t>Multiple Choice Items</a:t>
            </a:r>
          </a:p>
          <a:p>
            <a:pPr lvl="1">
              <a:buFont typeface="Arial" panose="020B0604020202020204" pitchFamily="34" charset="0"/>
              <a:buChar char="•"/>
            </a:pPr>
            <a:r>
              <a:rPr lang="en-US" dirty="0">
                <a:solidFill>
                  <a:schemeClr val="tx1"/>
                </a:solidFill>
                <a:latin typeface="Constantia" panose="02030602050306030303" pitchFamily="18" charset="0"/>
              </a:rPr>
              <a:t>Multi-select Items</a:t>
            </a:r>
          </a:p>
          <a:p>
            <a:pPr lvl="1">
              <a:buFont typeface="Arial" panose="020B0604020202020204" pitchFamily="34" charset="0"/>
              <a:buChar char="•"/>
            </a:pPr>
            <a:r>
              <a:rPr lang="en-US" dirty="0">
                <a:solidFill>
                  <a:schemeClr val="tx1"/>
                </a:solidFill>
                <a:latin typeface="Constantia" panose="02030602050306030303" pitchFamily="18" charset="0"/>
              </a:rPr>
              <a:t>Two-part Items</a:t>
            </a:r>
          </a:p>
          <a:p>
            <a:pPr lvl="1">
              <a:buFont typeface="Arial" panose="020B0604020202020204" pitchFamily="34" charset="0"/>
              <a:buChar char="•"/>
            </a:pPr>
            <a:r>
              <a:rPr lang="en-US" dirty="0">
                <a:solidFill>
                  <a:schemeClr val="tx1"/>
                </a:solidFill>
                <a:latin typeface="Constantia" panose="02030602050306030303" pitchFamily="18" charset="0"/>
              </a:rPr>
              <a:t>Hot Text Items</a:t>
            </a:r>
          </a:p>
          <a:p>
            <a:pPr lvl="1">
              <a:buFont typeface="Arial" panose="020B0604020202020204" pitchFamily="34" charset="0"/>
              <a:buChar char="•"/>
            </a:pPr>
            <a:r>
              <a:rPr lang="en-US" dirty="0">
                <a:solidFill>
                  <a:schemeClr val="tx1"/>
                </a:solidFill>
                <a:latin typeface="Constantia" panose="02030602050306030303" pitchFamily="18" charset="0"/>
              </a:rPr>
              <a:t>Open Response Items  </a:t>
            </a:r>
          </a:p>
          <a:p>
            <a:pPr lvl="1">
              <a:buFont typeface="Arial" panose="020B0604020202020204" pitchFamily="34" charset="0"/>
              <a:buChar char="•"/>
            </a:pPr>
            <a:r>
              <a:rPr lang="en-US" dirty="0">
                <a:solidFill>
                  <a:schemeClr val="tx1"/>
                </a:solidFill>
                <a:latin typeface="Constantia" panose="02030602050306030303" pitchFamily="18" charset="0"/>
              </a:rPr>
              <a:t>Graphic Response Items (GRID)</a:t>
            </a:r>
          </a:p>
          <a:p>
            <a:pPr lvl="1">
              <a:buFont typeface="Arial" panose="020B0604020202020204" pitchFamily="34" charset="0"/>
              <a:buChar char="•"/>
            </a:pPr>
            <a:r>
              <a:rPr lang="en-US" dirty="0">
                <a:solidFill>
                  <a:schemeClr val="tx1"/>
                </a:solidFill>
                <a:latin typeface="Constantia" panose="02030602050306030303" pitchFamily="18" charset="0"/>
              </a:rPr>
              <a:t>Text with a Series of Questions</a:t>
            </a:r>
          </a:p>
          <a:p>
            <a:pPr lvl="1">
              <a:buFont typeface="Arial" panose="020B0604020202020204" pitchFamily="34" charset="0"/>
              <a:buChar char="•"/>
            </a:pPr>
            <a:r>
              <a:rPr lang="en-US" dirty="0">
                <a:solidFill>
                  <a:schemeClr val="tx1"/>
                </a:solidFill>
                <a:latin typeface="Constantia" panose="02030602050306030303" pitchFamily="18" charset="0"/>
              </a:rPr>
              <a:t>Text-based Writing</a:t>
            </a:r>
          </a:p>
          <a:p>
            <a:pPr lvl="1">
              <a:buFont typeface="Arial" panose="020B0604020202020204" pitchFamily="34" charset="0"/>
              <a:buChar char="•"/>
            </a:pPr>
            <a:endParaRPr lang="en-US" dirty="0">
              <a:solidFill>
                <a:schemeClr val="tx1"/>
              </a:solidFill>
              <a:latin typeface="Constantia" panose="02030602050306030303" pitchFamily="18" charset="0"/>
            </a:endParaRPr>
          </a:p>
        </p:txBody>
      </p:sp>
    </p:spTree>
    <p:extLst>
      <p:ext uri="{BB962C8B-B14F-4D97-AF65-F5344CB8AC3E}">
        <p14:creationId xmlns:p14="http://schemas.microsoft.com/office/powerpoint/2010/main" val="442243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785" y="1138425"/>
            <a:ext cx="7015280" cy="884023"/>
          </a:xfrm>
          <a:solidFill>
            <a:srgbClr val="FFFF00"/>
          </a:solidFill>
        </p:spPr>
        <p:txBody>
          <a:bodyPr>
            <a:normAutofit fontScale="90000"/>
          </a:bodyPr>
          <a:lstStyle/>
          <a:p>
            <a:pPr algn="ctr"/>
            <a:r>
              <a:rPr lang="en-US" sz="4400" b="1" dirty="0">
                <a:solidFill>
                  <a:schemeClr val="tx1"/>
                </a:solidFill>
                <a:latin typeface="+mn-lt"/>
              </a:rPr>
              <a:t>Why Florida Standards Matter</a:t>
            </a:r>
            <a:endParaRPr lang="en-US" dirty="0">
              <a:latin typeface="+mn-lt"/>
            </a:endParaRPr>
          </a:p>
        </p:txBody>
      </p:sp>
      <p:sp>
        <p:nvSpPr>
          <p:cNvPr id="3" name="Content Placeholder 2"/>
          <p:cNvSpPr>
            <a:spLocks noGrp="1"/>
          </p:cNvSpPr>
          <p:nvPr>
            <p:ph idx="1"/>
          </p:nvPr>
        </p:nvSpPr>
        <p:spPr>
          <a:xfrm>
            <a:off x="143555" y="2360065"/>
            <a:ext cx="8704185" cy="4275740"/>
          </a:xfrm>
          <a:solidFill>
            <a:schemeClr val="accent3">
              <a:lumMod val="20000"/>
              <a:lumOff val="80000"/>
            </a:schemeClr>
          </a:solidFill>
        </p:spPr>
        <p:txBody>
          <a:bodyPr>
            <a:normAutofit fontScale="92500"/>
          </a:bodyPr>
          <a:lstStyle/>
          <a:p>
            <a:r>
              <a:rPr lang="en-US" dirty="0">
                <a:solidFill>
                  <a:schemeClr val="tx1"/>
                </a:solidFill>
              </a:rPr>
              <a:t>Our </a:t>
            </a:r>
            <a:r>
              <a:rPr lang="en-US" i="1" u="sng" dirty="0">
                <a:solidFill>
                  <a:srgbClr val="FF0000"/>
                </a:solidFill>
              </a:rPr>
              <a:t>goal is to ensure Florida’s students graduate high school ready for success in college, career and life. </a:t>
            </a:r>
            <a:r>
              <a:rPr lang="en-US" dirty="0">
                <a:solidFill>
                  <a:schemeClr val="tx1"/>
                </a:solidFill>
              </a:rPr>
              <a:t>In order to prepare our students for success and make them </a:t>
            </a:r>
            <a:r>
              <a:rPr lang="en-US" i="1" u="sng" dirty="0">
                <a:solidFill>
                  <a:srgbClr val="FF0000"/>
                </a:solidFill>
              </a:rPr>
              <a:t>competitive in the global workplace</a:t>
            </a:r>
            <a:r>
              <a:rPr lang="en-US" dirty="0">
                <a:solidFill>
                  <a:schemeClr val="tx1"/>
                </a:solidFill>
              </a:rPr>
              <a:t>, we must provide them with a set of clear, consistent and strong academic standards.</a:t>
            </a:r>
          </a:p>
          <a:p>
            <a:r>
              <a:rPr lang="en-US" dirty="0">
                <a:solidFill>
                  <a:schemeClr val="tx1"/>
                </a:solidFill>
              </a:rPr>
              <a:t>The </a:t>
            </a:r>
            <a:r>
              <a:rPr lang="en-US" b="1" u="sng" dirty="0">
                <a:solidFill>
                  <a:schemeClr val="tx1"/>
                </a:solidFill>
              </a:rPr>
              <a:t>Florida Standards will </a:t>
            </a:r>
            <a:r>
              <a:rPr lang="en-US" i="1" u="sng" dirty="0">
                <a:solidFill>
                  <a:srgbClr val="FF0000"/>
                </a:solidFill>
              </a:rPr>
              <a:t>equip our students with the knowledge and skills they need to be ready for careers and college-level coursework. </a:t>
            </a:r>
            <a:r>
              <a:rPr lang="en-US" dirty="0">
                <a:solidFill>
                  <a:schemeClr val="tx1"/>
                </a:solidFill>
              </a:rPr>
              <a:t>Having the best and highest academic standards for our students today will prepare them for the jobs of tomorrow.</a:t>
            </a:r>
          </a:p>
          <a:p>
            <a:endParaRPr lang="en-US" dirty="0"/>
          </a:p>
        </p:txBody>
      </p:sp>
    </p:spTree>
    <p:extLst>
      <p:ext uri="{BB962C8B-B14F-4D97-AF65-F5344CB8AC3E}">
        <p14:creationId xmlns:p14="http://schemas.microsoft.com/office/powerpoint/2010/main" val="1666040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555" y="1138425"/>
            <a:ext cx="4428445" cy="707886"/>
          </a:xfrm>
          <a:prstGeom prst="rect">
            <a:avLst/>
          </a:prstGeom>
          <a:solidFill>
            <a:srgbClr val="FFFF00"/>
          </a:solidFill>
        </p:spPr>
        <p:txBody>
          <a:bodyPr wrap="square" rtlCol="0">
            <a:spAutoFit/>
          </a:bodyPr>
          <a:lstStyle/>
          <a:p>
            <a:pPr algn="ctr"/>
            <a:r>
              <a:rPr lang="en-US" sz="4000" b="1" dirty="0"/>
              <a:t>Editing Task Item</a:t>
            </a:r>
          </a:p>
        </p:txBody>
      </p:sp>
      <p:pic>
        <p:nvPicPr>
          <p:cNvPr id="11266" name="Picture 2" descr="E:\Snipping pics\highlight and chan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605" y="2054655"/>
            <a:ext cx="7024430" cy="46487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5030115" y="1749245"/>
            <a:ext cx="1402202" cy="1450974"/>
          </a:xfrm>
          <a:prstGeom prst="rect">
            <a:avLst/>
          </a:prstGeom>
        </p:spPr>
      </p:pic>
    </p:spTree>
    <p:extLst>
      <p:ext uri="{BB962C8B-B14F-4D97-AF65-F5344CB8AC3E}">
        <p14:creationId xmlns:p14="http://schemas.microsoft.com/office/powerpoint/2010/main" val="2273530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555" y="1041359"/>
            <a:ext cx="6528435" cy="707886"/>
          </a:xfrm>
          <a:prstGeom prst="rect">
            <a:avLst/>
          </a:prstGeom>
          <a:solidFill>
            <a:srgbClr val="FFFF00"/>
          </a:solidFill>
        </p:spPr>
        <p:txBody>
          <a:bodyPr wrap="square" rtlCol="0">
            <a:spAutoFit/>
          </a:bodyPr>
          <a:lstStyle/>
          <a:p>
            <a:pPr algn="ctr"/>
            <a:r>
              <a:rPr lang="en-US" sz="4000" b="1" dirty="0"/>
              <a:t>Audio Multiple-Choice Item</a:t>
            </a:r>
          </a:p>
        </p:txBody>
      </p:sp>
      <p:pic>
        <p:nvPicPr>
          <p:cNvPr id="12290" name="Picture 2" descr="E:\Snipping pics\listen and multiple choi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490" y="2054655"/>
            <a:ext cx="7486866" cy="47244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1746957" y="2184235"/>
            <a:ext cx="1068935" cy="1105795"/>
          </a:xfrm>
          <a:prstGeom prst="rect">
            <a:avLst/>
          </a:prstGeom>
        </p:spPr>
      </p:pic>
    </p:spTree>
    <p:extLst>
      <p:ext uri="{BB962C8B-B14F-4D97-AF65-F5344CB8AC3E}">
        <p14:creationId xmlns:p14="http://schemas.microsoft.com/office/powerpoint/2010/main" val="755409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555" y="1138425"/>
            <a:ext cx="4676258" cy="707886"/>
          </a:xfrm>
          <a:prstGeom prst="rect">
            <a:avLst/>
          </a:prstGeom>
          <a:solidFill>
            <a:srgbClr val="FFFF00"/>
          </a:solidFill>
        </p:spPr>
        <p:txBody>
          <a:bodyPr wrap="square" rtlCol="0">
            <a:spAutoFit/>
          </a:bodyPr>
          <a:lstStyle/>
          <a:p>
            <a:pPr algn="ctr"/>
            <a:r>
              <a:rPr lang="en-US" sz="4000" b="1" dirty="0"/>
              <a:t>Multi-Select Items</a:t>
            </a:r>
          </a:p>
        </p:txBody>
      </p:sp>
      <p:pic>
        <p:nvPicPr>
          <p:cNvPr id="5122" name="Picture 2" descr="E:\Snipping pics\multiple correct answ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00" y="2054655"/>
            <a:ext cx="7012676" cy="46532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4419295" y="4345230"/>
            <a:ext cx="930085" cy="962157"/>
          </a:xfrm>
          <a:prstGeom prst="rect">
            <a:avLst/>
          </a:prstGeom>
        </p:spPr>
      </p:pic>
    </p:spTree>
    <p:extLst>
      <p:ext uri="{BB962C8B-B14F-4D97-AF65-F5344CB8AC3E}">
        <p14:creationId xmlns:p14="http://schemas.microsoft.com/office/powerpoint/2010/main" val="3200123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nipping pics\two part multiple choi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490" y="1930401"/>
            <a:ext cx="7482545" cy="49733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3555" y="1138425"/>
            <a:ext cx="3878495" cy="707886"/>
          </a:xfrm>
          <a:prstGeom prst="rect">
            <a:avLst/>
          </a:prstGeom>
          <a:solidFill>
            <a:srgbClr val="FFFF00"/>
          </a:solidFill>
        </p:spPr>
        <p:txBody>
          <a:bodyPr wrap="square" rtlCol="0">
            <a:spAutoFit/>
          </a:bodyPr>
          <a:lstStyle/>
          <a:p>
            <a:pPr algn="ctr"/>
            <a:r>
              <a:rPr lang="en-US" sz="4000" b="1" dirty="0"/>
              <a:t>Two-Part Items</a:t>
            </a:r>
          </a:p>
        </p:txBody>
      </p:sp>
      <p:pic>
        <p:nvPicPr>
          <p:cNvPr id="2" name="Picture 1"/>
          <p:cNvPicPr>
            <a:picLocks noChangeAspect="1"/>
          </p:cNvPicPr>
          <p:nvPr/>
        </p:nvPicPr>
        <p:blipFill>
          <a:blip r:embed="rId4"/>
          <a:stretch>
            <a:fillRect/>
          </a:stretch>
        </p:blipFill>
        <p:spPr>
          <a:xfrm>
            <a:off x="4720509" y="1930401"/>
            <a:ext cx="1068935" cy="1105795"/>
          </a:xfrm>
          <a:prstGeom prst="rect">
            <a:avLst/>
          </a:prstGeom>
        </p:spPr>
      </p:pic>
      <p:pic>
        <p:nvPicPr>
          <p:cNvPr id="5" name="Picture 4"/>
          <p:cNvPicPr>
            <a:picLocks noChangeAspect="1"/>
          </p:cNvPicPr>
          <p:nvPr/>
        </p:nvPicPr>
        <p:blipFill>
          <a:blip r:embed="rId4"/>
          <a:stretch>
            <a:fillRect/>
          </a:stretch>
        </p:blipFill>
        <p:spPr>
          <a:xfrm>
            <a:off x="4720509" y="4192525"/>
            <a:ext cx="919270" cy="950969"/>
          </a:xfrm>
          <a:prstGeom prst="rect">
            <a:avLst/>
          </a:prstGeom>
        </p:spPr>
      </p:pic>
    </p:spTree>
    <p:extLst>
      <p:ext uri="{BB962C8B-B14F-4D97-AF65-F5344CB8AC3E}">
        <p14:creationId xmlns:p14="http://schemas.microsoft.com/office/powerpoint/2010/main" val="912284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554" y="985720"/>
            <a:ext cx="3901881" cy="707886"/>
          </a:xfrm>
          <a:prstGeom prst="rect">
            <a:avLst/>
          </a:prstGeom>
          <a:solidFill>
            <a:srgbClr val="FFFF00"/>
          </a:solidFill>
        </p:spPr>
        <p:txBody>
          <a:bodyPr wrap="square" rtlCol="0">
            <a:spAutoFit/>
          </a:bodyPr>
          <a:lstStyle/>
          <a:p>
            <a:pPr algn="ctr"/>
            <a:r>
              <a:rPr lang="en-US" sz="4000" b="1" dirty="0"/>
              <a:t>Hot Text Items</a:t>
            </a:r>
          </a:p>
        </p:txBody>
      </p:sp>
      <p:cxnSp>
        <p:nvCxnSpPr>
          <p:cNvPr id="5" name="Straight Arrow Connector 4"/>
          <p:cNvCxnSpPr/>
          <p:nvPr/>
        </p:nvCxnSpPr>
        <p:spPr>
          <a:xfrm flipV="1">
            <a:off x="4532169" y="6177690"/>
            <a:ext cx="192536" cy="4581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182820" y="5108755"/>
            <a:ext cx="610820" cy="12979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94" y="1960836"/>
            <a:ext cx="8225486" cy="4876871"/>
          </a:xfrm>
          <a:prstGeom prst="rect">
            <a:avLst/>
          </a:prstGeom>
        </p:spPr>
      </p:pic>
      <p:pic>
        <p:nvPicPr>
          <p:cNvPr id="4" name="Picture 3"/>
          <p:cNvPicPr>
            <a:picLocks noChangeAspect="1"/>
          </p:cNvPicPr>
          <p:nvPr/>
        </p:nvPicPr>
        <p:blipFill>
          <a:blip r:embed="rId4"/>
          <a:stretch>
            <a:fillRect/>
          </a:stretch>
        </p:blipFill>
        <p:spPr>
          <a:xfrm>
            <a:off x="5946345" y="1443835"/>
            <a:ext cx="2962275" cy="2486025"/>
          </a:xfrm>
          <a:prstGeom prst="rect">
            <a:avLst/>
          </a:prstGeom>
          <a:solidFill>
            <a:schemeClr val="tx2">
              <a:lumMod val="60000"/>
              <a:lumOff val="40000"/>
            </a:schemeClr>
          </a:solidFill>
          <a:ln>
            <a:solidFill>
              <a:schemeClr val="tx1"/>
            </a:solidFill>
          </a:ln>
        </p:spPr>
      </p:pic>
    </p:spTree>
    <p:extLst>
      <p:ext uri="{BB962C8B-B14F-4D97-AF65-F5344CB8AC3E}">
        <p14:creationId xmlns:p14="http://schemas.microsoft.com/office/powerpoint/2010/main" val="3064789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555" y="1138425"/>
            <a:ext cx="5059181" cy="707886"/>
          </a:xfrm>
          <a:prstGeom prst="rect">
            <a:avLst/>
          </a:prstGeom>
          <a:solidFill>
            <a:srgbClr val="FFFF00"/>
          </a:solidFill>
        </p:spPr>
        <p:txBody>
          <a:bodyPr wrap="square" rtlCol="0">
            <a:spAutoFit/>
          </a:bodyPr>
          <a:lstStyle/>
          <a:p>
            <a:pPr algn="ctr"/>
            <a:r>
              <a:rPr lang="en-US" sz="4000" b="1" dirty="0"/>
              <a:t>Open Response Item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785" y="2054655"/>
            <a:ext cx="7635250" cy="4700474"/>
          </a:xfrm>
          <a:prstGeom prst="rect">
            <a:avLst/>
          </a:prstGeom>
        </p:spPr>
      </p:pic>
      <p:pic>
        <p:nvPicPr>
          <p:cNvPr id="3" name="Picture 2"/>
          <p:cNvPicPr>
            <a:picLocks noChangeAspect="1"/>
          </p:cNvPicPr>
          <p:nvPr/>
        </p:nvPicPr>
        <p:blipFill>
          <a:blip r:embed="rId4"/>
          <a:stretch>
            <a:fillRect/>
          </a:stretch>
        </p:blipFill>
        <p:spPr>
          <a:xfrm>
            <a:off x="7600414" y="3734410"/>
            <a:ext cx="1094621" cy="1132695"/>
          </a:xfrm>
          <a:prstGeom prst="rect">
            <a:avLst/>
          </a:prstGeom>
        </p:spPr>
      </p:pic>
    </p:spTree>
    <p:extLst>
      <p:ext uri="{BB962C8B-B14F-4D97-AF65-F5344CB8AC3E}">
        <p14:creationId xmlns:p14="http://schemas.microsoft.com/office/powerpoint/2010/main" val="3284058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166" y="1138425"/>
            <a:ext cx="6662583" cy="707886"/>
          </a:xfrm>
          <a:prstGeom prst="rect">
            <a:avLst/>
          </a:prstGeom>
          <a:solidFill>
            <a:srgbClr val="FFFF00"/>
          </a:solidFill>
        </p:spPr>
        <p:txBody>
          <a:bodyPr wrap="square" rtlCol="0">
            <a:spAutoFit/>
          </a:bodyPr>
          <a:lstStyle/>
          <a:p>
            <a:pPr algn="ctr"/>
            <a:r>
              <a:rPr lang="en-US" sz="4000" b="1" dirty="0"/>
              <a:t>Graphic Response Item (GRID)</a:t>
            </a:r>
          </a:p>
        </p:txBody>
      </p:sp>
      <p:pic>
        <p:nvPicPr>
          <p:cNvPr id="4098" name="Picture 2" descr="E:\Snipping pics\multiple choice with drag and drop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195" y="1899971"/>
            <a:ext cx="7481883" cy="49580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7473395" y="4039820"/>
            <a:ext cx="1231906" cy="1274754"/>
          </a:xfrm>
          <a:prstGeom prst="rect">
            <a:avLst/>
          </a:prstGeom>
        </p:spPr>
      </p:pic>
    </p:spTree>
    <p:extLst>
      <p:ext uri="{BB962C8B-B14F-4D97-AF65-F5344CB8AC3E}">
        <p14:creationId xmlns:p14="http://schemas.microsoft.com/office/powerpoint/2010/main" val="1302552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E:\Snipping pics\multiple choice with 9 quesit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195" y="1921288"/>
            <a:ext cx="7406192" cy="49204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3555" y="1041359"/>
            <a:ext cx="6871725" cy="707886"/>
          </a:xfrm>
          <a:prstGeom prst="rect">
            <a:avLst/>
          </a:prstGeom>
          <a:solidFill>
            <a:srgbClr val="FFFF00"/>
          </a:solidFill>
        </p:spPr>
        <p:txBody>
          <a:bodyPr wrap="square" rtlCol="0">
            <a:spAutoFit/>
          </a:bodyPr>
          <a:lstStyle/>
          <a:p>
            <a:pPr algn="ctr"/>
            <a:r>
              <a:rPr lang="en-US" sz="4000" b="1" dirty="0"/>
              <a:t>Text with a Series of Questions</a:t>
            </a:r>
          </a:p>
        </p:txBody>
      </p:sp>
      <p:sp>
        <p:nvSpPr>
          <p:cNvPr id="2" name="Down Arrow 1"/>
          <p:cNvSpPr/>
          <p:nvPr/>
        </p:nvSpPr>
        <p:spPr>
          <a:xfrm rot="2579655">
            <a:off x="7800517" y="1482869"/>
            <a:ext cx="720102" cy="1537673"/>
          </a:xfrm>
          <a:prstGeom prst="down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8075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555" y="985720"/>
            <a:ext cx="5109091" cy="707886"/>
          </a:xfrm>
          <a:prstGeom prst="rect">
            <a:avLst/>
          </a:prstGeom>
          <a:solidFill>
            <a:srgbClr val="FFFF00"/>
          </a:solidFill>
        </p:spPr>
        <p:txBody>
          <a:bodyPr vert="horz" wrap="square" rtlCol="0" anchor="ctr">
            <a:spAutoFit/>
          </a:bodyPr>
          <a:lstStyle/>
          <a:p>
            <a:pPr algn="ctr"/>
            <a:r>
              <a:rPr lang="en-US" sz="4000" b="1" dirty="0"/>
              <a:t>Text-based Writing</a:t>
            </a:r>
          </a:p>
        </p:txBody>
      </p:sp>
      <p:pic>
        <p:nvPicPr>
          <p:cNvPr id="9218" name="Picture 2" descr="E:\Snipping pics\free respon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75" y="1901950"/>
            <a:ext cx="7123320" cy="47123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7473395" y="4258125"/>
            <a:ext cx="1237595" cy="1280271"/>
          </a:xfrm>
          <a:prstGeom prst="rect">
            <a:avLst/>
          </a:prstGeom>
        </p:spPr>
      </p:pic>
    </p:spTree>
    <p:extLst>
      <p:ext uri="{BB962C8B-B14F-4D97-AF65-F5344CB8AC3E}">
        <p14:creationId xmlns:p14="http://schemas.microsoft.com/office/powerpoint/2010/main" val="1110831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2054655"/>
            <a:ext cx="8551480" cy="3206805"/>
          </a:xfrm>
          <a:solidFill>
            <a:srgbClr val="FFFF00"/>
          </a:solidFill>
        </p:spPr>
        <p:txBody>
          <a:bodyPr>
            <a:noAutofit/>
          </a:bodyPr>
          <a:lstStyle/>
          <a:p>
            <a:pPr algn="ctr"/>
            <a:r>
              <a:rPr lang="en-US" sz="4400" b="1" dirty="0">
                <a:solidFill>
                  <a:schemeClr val="tx1"/>
                </a:solidFill>
                <a:latin typeface="+mn-lt"/>
              </a:rPr>
              <a:t>Florida Standards Assessment Test Design</a:t>
            </a:r>
            <a:br>
              <a:rPr lang="en-US" sz="4400" b="1" dirty="0">
                <a:solidFill>
                  <a:schemeClr val="tx1"/>
                </a:solidFill>
                <a:latin typeface="+mn-lt"/>
              </a:rPr>
            </a:br>
            <a:r>
              <a:rPr lang="en-US" altLang="en-US" sz="5400" b="1" u="sng" dirty="0">
                <a:solidFill>
                  <a:srgbClr val="FF0000"/>
                </a:solidFill>
                <a:latin typeface="+mn-lt"/>
              </a:rPr>
              <a:t>Mathematical Practice Standards</a:t>
            </a:r>
            <a:endParaRPr lang="en-US" sz="5400" b="1" u="sng" dirty="0">
              <a:solidFill>
                <a:srgbClr val="FF0000"/>
              </a:solidFill>
              <a:latin typeface="+mn-lt"/>
            </a:endParaRPr>
          </a:p>
        </p:txBody>
      </p:sp>
    </p:spTree>
    <p:extLst>
      <p:ext uri="{BB962C8B-B14F-4D97-AF65-F5344CB8AC3E}">
        <p14:creationId xmlns:p14="http://schemas.microsoft.com/office/powerpoint/2010/main" val="77545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121" y="2512770"/>
            <a:ext cx="8167288" cy="2725957"/>
          </a:xfrm>
          <a:solidFill>
            <a:schemeClr val="accent3">
              <a:lumMod val="20000"/>
              <a:lumOff val="80000"/>
            </a:schemeClr>
          </a:solidFill>
        </p:spPr>
        <p:txBody>
          <a:bodyPr rtlCol="0">
            <a:normAutofit/>
          </a:bodyPr>
          <a:lstStyle/>
          <a:p>
            <a:pPr marL="228621" indent="-228621" algn="ctr" defTabSz="914484" eaLnBrk="1" fontAlgn="auto">
              <a:spcBef>
                <a:spcPts val="0"/>
              </a:spcBef>
              <a:spcAft>
                <a:spcPts val="0"/>
              </a:spcAft>
              <a:buClr>
                <a:schemeClr val="accent6">
                  <a:lumMod val="75000"/>
                </a:schemeClr>
              </a:buClr>
              <a:buNone/>
              <a:defRPr sz="4400" b="0" i="0" u="none" strike="noStrike" kern="0" cap="none" spc="0" baseline="0">
                <a:solidFill>
                  <a:srgbClr val="000000"/>
                </a:solidFill>
                <a:uFillTx/>
                <a:latin typeface="Constantia" pitchFamily="18"/>
              </a:defRPr>
            </a:pPr>
            <a:r>
              <a:rPr lang="en-US" sz="3601" b="1" kern="0" dirty="0">
                <a:ea typeface="MS Gothic" pitchFamily="2"/>
                <a:cs typeface="Calibri" panose="020F0502020204030204" pitchFamily="34" charset="0"/>
              </a:rPr>
              <a:t>Preparation:</a:t>
            </a:r>
          </a:p>
          <a:p>
            <a:pPr marL="228621" indent="-228621" algn="ctr" defTabSz="914484" eaLnBrk="1" fontAlgn="auto">
              <a:spcBef>
                <a:spcPts val="0"/>
              </a:spcBef>
              <a:spcAft>
                <a:spcPts val="0"/>
              </a:spcAft>
              <a:buClr>
                <a:schemeClr val="accent6">
                  <a:lumMod val="75000"/>
                </a:schemeClr>
              </a:buClr>
              <a:buNone/>
              <a:defRPr sz="4400" b="0" i="0" u="none" strike="noStrike" kern="0" cap="none" spc="0" baseline="0">
                <a:solidFill>
                  <a:srgbClr val="000000"/>
                </a:solidFill>
                <a:uFillTx/>
                <a:latin typeface="Constantia" pitchFamily="18"/>
              </a:defRPr>
            </a:pPr>
            <a:r>
              <a:rPr lang="en-US" sz="3301" kern="0" dirty="0">
                <a:ea typeface="MS Gothic" pitchFamily="2"/>
                <a:cs typeface="Calibri" panose="020F0502020204030204" pitchFamily="34" charset="0"/>
              </a:rPr>
              <a:t>The Florida Standards will </a:t>
            </a:r>
            <a:r>
              <a:rPr lang="en-US" sz="3301" i="1" u="sng" kern="0" dirty="0">
                <a:solidFill>
                  <a:srgbClr val="FF0000"/>
                </a:solidFill>
                <a:ea typeface="MS Gothic" pitchFamily="2"/>
                <a:cs typeface="Calibri" panose="020F0502020204030204" pitchFamily="34" charset="0"/>
              </a:rPr>
              <a:t>prepare students for both college and the workplace and emphasizes higher-order skills </a:t>
            </a:r>
            <a:r>
              <a:rPr lang="en-US" sz="3301" kern="0" dirty="0">
                <a:ea typeface="MS Gothic" pitchFamily="2"/>
                <a:cs typeface="Calibri" panose="020F0502020204030204" pitchFamily="34" charset="0"/>
              </a:rPr>
              <a:t>instead of knowledge and recall.</a:t>
            </a:r>
          </a:p>
          <a:p>
            <a:pPr marL="228621" indent="-228621" defTabSz="914484" eaLnBrk="1" fontAlgn="auto" hangingPunct="1">
              <a:spcBef>
                <a:spcPts val="1400"/>
              </a:spcBef>
              <a:spcAft>
                <a:spcPts val="0"/>
              </a:spcAft>
              <a:buClr>
                <a:schemeClr val="accent6">
                  <a:lumMod val="75000"/>
                </a:schemeClr>
              </a:buClr>
              <a:buNone/>
              <a:defRPr/>
            </a:pPr>
            <a:endParaRPr lang="en-US" dirty="0">
              <a:latin typeface="Calibri" panose="020F0502020204030204" pitchFamily="34" charset="0"/>
              <a:cs typeface="Calibri" panose="020F0502020204030204" pitchFamily="34" charset="0"/>
            </a:endParaRPr>
          </a:p>
        </p:txBody>
      </p:sp>
      <p:sp>
        <p:nvSpPr>
          <p:cNvPr id="30723" name="Title 2"/>
          <p:cNvSpPr>
            <a:spLocks noGrp="1"/>
          </p:cNvSpPr>
          <p:nvPr>
            <p:ph type="title"/>
          </p:nvPr>
        </p:nvSpPr>
        <p:spPr>
          <a:xfrm>
            <a:off x="1204255" y="1291130"/>
            <a:ext cx="6719020" cy="763525"/>
          </a:xfrm>
          <a:solidFill>
            <a:srgbClr val="FFFF00"/>
          </a:solidFill>
        </p:spPr>
        <p:txBody>
          <a:bodyPr>
            <a:noAutofit/>
          </a:bodyPr>
          <a:lstStyle/>
          <a:p>
            <a:pPr algn="ctr" eaLnBrk="1" hangingPunct="1"/>
            <a:r>
              <a:rPr lang="en-US" altLang="en-US" sz="4000" b="1" dirty="0">
                <a:solidFill>
                  <a:schemeClr val="tx1"/>
                </a:solidFill>
                <a:latin typeface="+mn-lt"/>
                <a:cs typeface="Arial" panose="020B0604020202020204" pitchFamily="34" charset="0"/>
              </a:rPr>
              <a:t>Benefits of Florida Standards</a:t>
            </a:r>
            <a:endParaRPr lang="en-US" altLang="en-US" sz="4000" b="1" dirty="0">
              <a:latin typeface="+mn-lt"/>
            </a:endParaRPr>
          </a:p>
        </p:txBody>
      </p:sp>
    </p:spTree>
    <p:extLst>
      <p:ext uri="{BB962C8B-B14F-4D97-AF65-F5344CB8AC3E}">
        <p14:creationId xmlns:p14="http://schemas.microsoft.com/office/powerpoint/2010/main" val="1697809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ctr"/>
            <a:r>
              <a:rPr lang="en-US" sz="4400" b="1" dirty="0">
                <a:solidFill>
                  <a:schemeClr val="tx1"/>
                </a:solidFill>
                <a:latin typeface="+mn-lt"/>
              </a:rPr>
              <a:t>FSA Math Reporting Categories </a:t>
            </a:r>
          </a:p>
        </p:txBody>
      </p:sp>
      <p:sp>
        <p:nvSpPr>
          <p:cNvPr id="3" name="Content Placeholder 2"/>
          <p:cNvSpPr>
            <a:spLocks noGrp="1"/>
          </p:cNvSpPr>
          <p:nvPr>
            <p:ph idx="1"/>
          </p:nvPr>
        </p:nvSpPr>
        <p:spPr>
          <a:xfrm>
            <a:off x="296260" y="2054655"/>
            <a:ext cx="8704185" cy="4275740"/>
          </a:xfrm>
          <a:solidFill>
            <a:schemeClr val="accent3">
              <a:lumMod val="20000"/>
              <a:lumOff val="80000"/>
            </a:schemeClr>
          </a:solidFill>
        </p:spPr>
        <p:txBody>
          <a:bodyPr>
            <a:noAutofit/>
          </a:bodyPr>
          <a:lstStyle/>
          <a:p>
            <a:pPr marL="0" indent="0" algn="ctr">
              <a:buNone/>
            </a:pPr>
            <a:r>
              <a:rPr lang="en-US" sz="3600" b="1" u="sng" dirty="0">
                <a:solidFill>
                  <a:srgbClr val="FF0000"/>
                </a:solidFill>
                <a:latin typeface="Constantia" panose="02030602050306030303" pitchFamily="18" charset="0"/>
              </a:rPr>
              <a:t>Sample from Grade 6</a:t>
            </a:r>
          </a:p>
          <a:p>
            <a:pPr marL="0" indent="0">
              <a:buNone/>
            </a:pPr>
            <a:r>
              <a:rPr lang="en-US" b="1" u="sng" dirty="0">
                <a:solidFill>
                  <a:schemeClr val="tx1"/>
                </a:solidFill>
                <a:latin typeface="Constantia" panose="02030602050306030303" pitchFamily="18" charset="0"/>
              </a:rPr>
              <a:t>Ratio and Proportional Relationships </a:t>
            </a:r>
          </a:p>
          <a:p>
            <a:pPr marL="0" indent="0">
              <a:buNone/>
            </a:pPr>
            <a:r>
              <a:rPr lang="en-US" sz="1600" dirty="0">
                <a:solidFill>
                  <a:schemeClr val="tx1"/>
                </a:solidFill>
                <a:latin typeface="Constantia" panose="02030602050306030303" pitchFamily="18" charset="0"/>
              </a:rPr>
              <a:t>Students understand ratio concepts and use ratio reasoning to solve problems.</a:t>
            </a:r>
          </a:p>
          <a:p>
            <a:pPr marL="0" indent="0">
              <a:buNone/>
            </a:pPr>
            <a:r>
              <a:rPr lang="en-US" b="1" u="sng" dirty="0">
                <a:solidFill>
                  <a:schemeClr val="tx1"/>
                </a:solidFill>
                <a:latin typeface="Constantia" panose="02030602050306030303" pitchFamily="18" charset="0"/>
              </a:rPr>
              <a:t>Expressions and Equations </a:t>
            </a:r>
          </a:p>
          <a:p>
            <a:pPr marL="0" indent="0">
              <a:buNone/>
            </a:pPr>
            <a:r>
              <a:rPr lang="en-US" sz="1600" dirty="0">
                <a:solidFill>
                  <a:schemeClr val="tx1"/>
                </a:solidFill>
                <a:latin typeface="Constantia" panose="02030602050306030303" pitchFamily="18" charset="0"/>
              </a:rPr>
              <a:t>Students apply and extend previous understandings of arithmetic to algebraic expressions. They reason about and solve one-variable equations and inequalities. They represent and analyze quantitative relationships between dependent and independent variables. </a:t>
            </a:r>
          </a:p>
          <a:p>
            <a:pPr marL="0" indent="0">
              <a:buNone/>
            </a:pPr>
            <a:endParaRPr lang="en-US" sz="1600" dirty="0">
              <a:solidFill>
                <a:schemeClr val="tx1"/>
              </a:solidFill>
              <a:latin typeface="Constantia" panose="02030602050306030303" pitchFamily="18" charset="0"/>
            </a:endParaRPr>
          </a:p>
          <a:p>
            <a:pPr marL="0" indent="0" algn="ctr">
              <a:buNone/>
            </a:pPr>
            <a:r>
              <a:rPr lang="en-US" sz="2400" dirty="0">
                <a:solidFill>
                  <a:schemeClr val="tx1"/>
                </a:solidFill>
                <a:latin typeface="Constantia" panose="02030602050306030303" pitchFamily="18" charset="0"/>
              </a:rPr>
              <a:t>Math Reporting Categories vary by Grade Level: Login on the </a:t>
            </a:r>
            <a:r>
              <a:rPr lang="en-US" sz="2400" dirty="0">
                <a:solidFill>
                  <a:schemeClr val="tx1"/>
                </a:solidFill>
                <a:latin typeface="Constantia" panose="02030602050306030303" pitchFamily="18" charset="0"/>
                <a:hlinkClick r:id="rId2"/>
              </a:rPr>
              <a:t>https://fsassessments.org/about-the-fsas.stml#fact-sheets</a:t>
            </a:r>
            <a:r>
              <a:rPr lang="en-US" sz="2400" dirty="0">
                <a:solidFill>
                  <a:schemeClr val="tx1"/>
                </a:solidFill>
                <a:latin typeface="Constantia" panose="02030602050306030303" pitchFamily="18" charset="0"/>
              </a:rPr>
              <a:t> </a:t>
            </a:r>
          </a:p>
        </p:txBody>
      </p:sp>
    </p:spTree>
    <p:extLst>
      <p:ext uri="{BB962C8B-B14F-4D97-AF65-F5344CB8AC3E}">
        <p14:creationId xmlns:p14="http://schemas.microsoft.com/office/powerpoint/2010/main" val="294646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ctr"/>
            <a:r>
              <a:rPr lang="en-US" sz="4400" b="1" dirty="0">
                <a:solidFill>
                  <a:schemeClr val="tx1"/>
                </a:solidFill>
                <a:latin typeface="+mn-lt"/>
              </a:rPr>
              <a:t>FSA Math Reporting Categories </a:t>
            </a:r>
          </a:p>
        </p:txBody>
      </p:sp>
      <p:sp>
        <p:nvSpPr>
          <p:cNvPr id="3" name="Content Placeholder 2"/>
          <p:cNvSpPr>
            <a:spLocks noGrp="1"/>
          </p:cNvSpPr>
          <p:nvPr>
            <p:ph idx="1"/>
          </p:nvPr>
        </p:nvSpPr>
        <p:spPr>
          <a:xfrm>
            <a:off x="211672" y="1901950"/>
            <a:ext cx="8704185" cy="4886560"/>
          </a:xfrm>
          <a:solidFill>
            <a:schemeClr val="accent3">
              <a:lumMod val="20000"/>
              <a:lumOff val="80000"/>
            </a:schemeClr>
          </a:solidFill>
        </p:spPr>
        <p:txBody>
          <a:bodyPr>
            <a:noAutofit/>
          </a:bodyPr>
          <a:lstStyle/>
          <a:p>
            <a:pPr marL="0" indent="0" algn="ctr">
              <a:buNone/>
            </a:pPr>
            <a:r>
              <a:rPr lang="en-US" sz="3600" b="1" u="sng" dirty="0">
                <a:solidFill>
                  <a:srgbClr val="FF0000"/>
                </a:solidFill>
                <a:latin typeface="Constantia" panose="02030602050306030303" pitchFamily="18" charset="0"/>
              </a:rPr>
              <a:t>Sample from Grade 6</a:t>
            </a:r>
          </a:p>
          <a:p>
            <a:pPr marL="0" indent="0">
              <a:buNone/>
            </a:pPr>
            <a:r>
              <a:rPr lang="en-US" b="1" u="sng" dirty="0">
                <a:solidFill>
                  <a:schemeClr val="tx1"/>
                </a:solidFill>
                <a:latin typeface="Constantia" panose="02030602050306030303" pitchFamily="18" charset="0"/>
              </a:rPr>
              <a:t>Geometry</a:t>
            </a:r>
          </a:p>
          <a:p>
            <a:pPr marL="0" indent="0">
              <a:buNone/>
            </a:pPr>
            <a:r>
              <a:rPr lang="en-US" sz="1600" dirty="0">
                <a:solidFill>
                  <a:schemeClr val="tx1"/>
                </a:solidFill>
                <a:latin typeface="Constantia" panose="02030602050306030303" pitchFamily="18" charset="0"/>
              </a:rPr>
              <a:t> Students solve real-world and mathematical problems involving area, surface area, and volume. </a:t>
            </a:r>
          </a:p>
          <a:p>
            <a:pPr marL="0" indent="0">
              <a:buNone/>
            </a:pPr>
            <a:r>
              <a:rPr lang="en-US" sz="1600" dirty="0">
                <a:solidFill>
                  <a:schemeClr val="tx1"/>
                </a:solidFill>
                <a:latin typeface="Constantia" panose="02030602050306030303" pitchFamily="18" charset="0"/>
              </a:rPr>
              <a:t>Statistics and Probability Students develop understanding of statistical variability. They summarize and describe distributions. </a:t>
            </a:r>
          </a:p>
          <a:p>
            <a:pPr marL="0" indent="0">
              <a:buNone/>
            </a:pPr>
            <a:r>
              <a:rPr lang="en-US" b="1" u="sng" dirty="0">
                <a:solidFill>
                  <a:schemeClr val="tx1"/>
                </a:solidFill>
                <a:latin typeface="Constantia" panose="02030602050306030303" pitchFamily="18" charset="0"/>
              </a:rPr>
              <a:t>The Number System </a:t>
            </a:r>
          </a:p>
          <a:p>
            <a:pPr marL="0" indent="0">
              <a:buNone/>
            </a:pPr>
            <a:r>
              <a:rPr lang="en-US" sz="1600" dirty="0">
                <a:solidFill>
                  <a:schemeClr val="tx1"/>
                </a:solidFill>
                <a:latin typeface="Constantia" panose="02030602050306030303" pitchFamily="18" charset="0"/>
              </a:rPr>
              <a:t>Students apply and extend previous understandings of multiplication and division to divide fractions by fractions. They compute fluently with multi-digit numbers and find common factors and multiples. They apply and extend previous understandings of numbers to the system of rational numbers</a:t>
            </a:r>
          </a:p>
          <a:p>
            <a:pPr marL="0" indent="0">
              <a:buNone/>
            </a:pPr>
            <a:endParaRPr lang="en-US" sz="1600" b="1" u="sng" dirty="0">
              <a:solidFill>
                <a:schemeClr val="tx1"/>
              </a:solidFill>
              <a:latin typeface="Constantia" panose="02030602050306030303" pitchFamily="18" charset="0"/>
            </a:endParaRPr>
          </a:p>
          <a:p>
            <a:pPr marL="0" indent="0" algn="ctr">
              <a:buNone/>
            </a:pPr>
            <a:r>
              <a:rPr lang="en-US" sz="2400" dirty="0">
                <a:solidFill>
                  <a:schemeClr val="tx1"/>
                </a:solidFill>
                <a:latin typeface="Constantia" panose="02030602050306030303" pitchFamily="18" charset="0"/>
              </a:rPr>
              <a:t>Math Reporting Categories vary by Grade Level: Login on the </a:t>
            </a:r>
            <a:r>
              <a:rPr lang="en-US" sz="2400" dirty="0">
                <a:solidFill>
                  <a:schemeClr val="tx1"/>
                </a:solidFill>
                <a:latin typeface="Constantia" panose="02030602050306030303" pitchFamily="18" charset="0"/>
                <a:hlinkClick r:id="rId2"/>
              </a:rPr>
              <a:t>https://fsassessments.org/about-the-fsas.stml#fact-sheets</a:t>
            </a:r>
            <a:r>
              <a:rPr lang="en-US" sz="2400" dirty="0">
                <a:solidFill>
                  <a:schemeClr val="tx1"/>
                </a:solidFill>
                <a:latin typeface="Constantia" panose="02030602050306030303" pitchFamily="18" charset="0"/>
              </a:rPr>
              <a:t> </a:t>
            </a:r>
          </a:p>
          <a:p>
            <a:pPr marL="0" indent="0">
              <a:buNone/>
            </a:pPr>
            <a:endParaRPr lang="en-US" sz="1600" b="1" u="sng" dirty="0">
              <a:solidFill>
                <a:schemeClr val="tx1"/>
              </a:solidFill>
              <a:latin typeface="Constantia" panose="02030602050306030303" pitchFamily="18" charset="0"/>
            </a:endParaRPr>
          </a:p>
        </p:txBody>
      </p:sp>
    </p:spTree>
    <p:extLst>
      <p:ext uri="{BB962C8B-B14F-4D97-AF65-F5344CB8AC3E}">
        <p14:creationId xmlns:p14="http://schemas.microsoft.com/office/powerpoint/2010/main" val="3593687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3034" y="118256"/>
            <a:ext cx="5393030" cy="5705258"/>
          </a:xfrm>
          <a:prstGeom prst="rect">
            <a:avLst/>
          </a:prstGeom>
          <a:ln w="38100">
            <a:solidFill>
              <a:schemeClr val="tx1"/>
            </a:solidFill>
          </a:ln>
        </p:spPr>
      </p:pic>
      <p:pic>
        <p:nvPicPr>
          <p:cNvPr id="3" name="Picture 2"/>
          <p:cNvPicPr>
            <a:picLocks noChangeAspect="1"/>
          </p:cNvPicPr>
          <p:nvPr/>
        </p:nvPicPr>
        <p:blipFill>
          <a:blip r:embed="rId3"/>
          <a:stretch>
            <a:fillRect/>
          </a:stretch>
        </p:blipFill>
        <p:spPr>
          <a:xfrm>
            <a:off x="1060974" y="969939"/>
            <a:ext cx="5615086" cy="5368979"/>
          </a:xfrm>
          <a:prstGeom prst="rect">
            <a:avLst/>
          </a:prstGeom>
          <a:ln w="38100">
            <a:solidFill>
              <a:schemeClr val="tx1"/>
            </a:solidFill>
          </a:ln>
        </p:spPr>
      </p:pic>
      <p:pic>
        <p:nvPicPr>
          <p:cNvPr id="4" name="Content Placeholder 3"/>
          <p:cNvPicPr>
            <a:picLocks noGrp="1" noChangeAspect="1"/>
          </p:cNvPicPr>
          <p:nvPr>
            <p:ph idx="1"/>
          </p:nvPr>
        </p:nvPicPr>
        <p:blipFill>
          <a:blip r:embed="rId4"/>
          <a:stretch>
            <a:fillRect/>
          </a:stretch>
        </p:blipFill>
        <p:spPr>
          <a:xfrm>
            <a:off x="2861441" y="1837830"/>
            <a:ext cx="4965833" cy="4866606"/>
          </a:xfrm>
          <a:prstGeom prst="rect">
            <a:avLst/>
          </a:prstGeom>
          <a:ln w="28575">
            <a:solidFill>
              <a:schemeClr val="tx1"/>
            </a:solidFill>
          </a:ln>
        </p:spPr>
      </p:pic>
      <p:pic>
        <p:nvPicPr>
          <p:cNvPr id="6" name="Picture 5"/>
          <p:cNvPicPr>
            <a:picLocks noChangeAspect="1"/>
          </p:cNvPicPr>
          <p:nvPr/>
        </p:nvPicPr>
        <p:blipFill>
          <a:blip r:embed="rId5"/>
          <a:stretch>
            <a:fillRect/>
          </a:stretch>
        </p:blipFill>
        <p:spPr>
          <a:xfrm>
            <a:off x="4616233" y="2700394"/>
            <a:ext cx="4475372" cy="4514857"/>
          </a:xfrm>
          <a:prstGeom prst="rect">
            <a:avLst/>
          </a:prstGeom>
          <a:ln w="28575">
            <a:solidFill>
              <a:schemeClr val="tx1"/>
            </a:solidFill>
          </a:ln>
        </p:spPr>
      </p:pic>
      <p:sp>
        <p:nvSpPr>
          <p:cNvPr id="2" name="Title 1"/>
          <p:cNvSpPr>
            <a:spLocks noGrp="1"/>
          </p:cNvSpPr>
          <p:nvPr>
            <p:ph type="title"/>
          </p:nvPr>
        </p:nvSpPr>
        <p:spPr>
          <a:xfrm rot="20824731">
            <a:off x="1910401" y="3016017"/>
            <a:ext cx="5340588" cy="610820"/>
          </a:xfrm>
          <a:solidFill>
            <a:srgbClr val="FFFF00"/>
          </a:solidFill>
        </p:spPr>
        <p:txBody>
          <a:bodyPr>
            <a:noAutofit/>
          </a:bodyPr>
          <a:lstStyle/>
          <a:p>
            <a:pPr algn="ctr"/>
            <a:r>
              <a:rPr lang="en-US" sz="4400" dirty="0">
                <a:solidFill>
                  <a:schemeClr val="tx1"/>
                </a:solidFill>
                <a:latin typeface="+mn-lt"/>
              </a:rPr>
              <a:t>FSA Math Standards</a:t>
            </a:r>
          </a:p>
        </p:txBody>
      </p:sp>
    </p:spTree>
    <p:extLst>
      <p:ext uri="{BB962C8B-B14F-4D97-AF65-F5344CB8AC3E}">
        <p14:creationId xmlns:p14="http://schemas.microsoft.com/office/powerpoint/2010/main" val="100393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42976"/>
            <a:ext cx="3101975" cy="0"/>
          </a:xfrm>
          <a:custGeom>
            <a:avLst/>
            <a:gdLst/>
            <a:ahLst/>
            <a:cxnLst/>
            <a:rect l="l" t="t" r="r" b="b"/>
            <a:pathLst>
              <a:path w="3101975">
                <a:moveTo>
                  <a:pt x="3101975" y="0"/>
                </a:moveTo>
                <a:lnTo>
                  <a:pt x="0" y="0"/>
                </a:lnTo>
              </a:path>
            </a:pathLst>
          </a:custGeom>
          <a:ln w="63500">
            <a:solidFill>
              <a:srgbClr val="252A62"/>
            </a:solidFill>
          </a:ln>
        </p:spPr>
        <p:txBody>
          <a:bodyPr wrap="square" lIns="0" tIns="0" rIns="0" bIns="0" rtlCol="0"/>
          <a:lstStyle/>
          <a:p>
            <a:endParaRPr dirty="0">
              <a:solidFill>
                <a:prstClr val="black"/>
              </a:solidFill>
            </a:endParaRPr>
          </a:p>
        </p:txBody>
      </p:sp>
      <p:sp>
        <p:nvSpPr>
          <p:cNvPr id="3" name="object 3"/>
          <p:cNvSpPr/>
          <p:nvPr/>
        </p:nvSpPr>
        <p:spPr>
          <a:xfrm>
            <a:off x="6038850" y="442976"/>
            <a:ext cx="3105150" cy="0"/>
          </a:xfrm>
          <a:custGeom>
            <a:avLst/>
            <a:gdLst/>
            <a:ahLst/>
            <a:cxnLst/>
            <a:rect l="l" t="t" r="r" b="b"/>
            <a:pathLst>
              <a:path w="3105150">
                <a:moveTo>
                  <a:pt x="3105150" y="0"/>
                </a:moveTo>
                <a:lnTo>
                  <a:pt x="0" y="0"/>
                </a:lnTo>
              </a:path>
            </a:pathLst>
          </a:custGeom>
          <a:ln w="63500">
            <a:solidFill>
              <a:srgbClr val="252A62"/>
            </a:solidFill>
          </a:ln>
        </p:spPr>
        <p:txBody>
          <a:bodyPr wrap="square" lIns="0" tIns="0" rIns="0" bIns="0" rtlCol="0"/>
          <a:lstStyle/>
          <a:p>
            <a:endParaRPr dirty="0">
              <a:solidFill>
                <a:prstClr val="black"/>
              </a:solidFill>
            </a:endParaRPr>
          </a:p>
        </p:txBody>
      </p:sp>
      <p:sp>
        <p:nvSpPr>
          <p:cNvPr id="4" name="object 4"/>
          <p:cNvSpPr/>
          <p:nvPr/>
        </p:nvSpPr>
        <p:spPr>
          <a:xfrm>
            <a:off x="6437248" y="6711950"/>
            <a:ext cx="2707005" cy="0"/>
          </a:xfrm>
          <a:custGeom>
            <a:avLst/>
            <a:gdLst/>
            <a:ahLst/>
            <a:cxnLst/>
            <a:rect l="l" t="t" r="r" b="b"/>
            <a:pathLst>
              <a:path w="2707004">
                <a:moveTo>
                  <a:pt x="2706751" y="0"/>
                </a:moveTo>
                <a:lnTo>
                  <a:pt x="0" y="0"/>
                </a:lnTo>
              </a:path>
            </a:pathLst>
          </a:custGeom>
          <a:ln w="12700">
            <a:solidFill>
              <a:srgbClr val="CD9D2C"/>
            </a:solidFill>
          </a:ln>
        </p:spPr>
        <p:txBody>
          <a:bodyPr wrap="square" lIns="0" tIns="0" rIns="0" bIns="0" rtlCol="0"/>
          <a:lstStyle/>
          <a:p>
            <a:endParaRPr dirty="0">
              <a:solidFill>
                <a:prstClr val="black"/>
              </a:solidFill>
            </a:endParaRPr>
          </a:p>
        </p:txBody>
      </p:sp>
      <p:sp>
        <p:nvSpPr>
          <p:cNvPr id="9" name="object 9"/>
          <p:cNvSpPr txBox="1">
            <a:spLocks noGrp="1"/>
          </p:cNvSpPr>
          <p:nvPr>
            <p:ph type="sldNum" sz="quarter" idx="4294967295"/>
          </p:nvPr>
        </p:nvSpPr>
        <p:spPr>
          <a:xfrm>
            <a:off x="8618728" y="6429324"/>
            <a:ext cx="255270" cy="228600"/>
          </a:xfrm>
          <a:prstGeom prst="rect">
            <a:avLst/>
          </a:prstGeom>
        </p:spPr>
        <p:txBody>
          <a:bodyPr vert="horz" wrap="square" lIns="0" tIns="0" rIns="0" bIns="0" rtlCol="0">
            <a:spAutoFit/>
          </a:bodyPr>
          <a:lstStyle/>
          <a:p>
            <a:pPr marL="25400"/>
            <a:fld id="{81D60167-4931-47E6-BA6A-407CBD079E47}" type="slidenum">
              <a:rPr spc="-10" dirty="0"/>
              <a:pPr marL="25400"/>
              <a:t>43</a:t>
            </a:fld>
            <a:endParaRPr spc="-10" dirty="0"/>
          </a:p>
        </p:txBody>
      </p:sp>
      <p:sp>
        <p:nvSpPr>
          <p:cNvPr id="6" name="object 6"/>
          <p:cNvSpPr txBox="1"/>
          <p:nvPr/>
        </p:nvSpPr>
        <p:spPr>
          <a:xfrm>
            <a:off x="1628507" y="1070000"/>
            <a:ext cx="5759124" cy="615553"/>
          </a:xfrm>
          <a:prstGeom prst="rect">
            <a:avLst/>
          </a:prstGeom>
          <a:solidFill>
            <a:srgbClr val="FFFF00"/>
          </a:solidFill>
        </p:spPr>
        <p:txBody>
          <a:bodyPr vert="horz" wrap="square" lIns="0" tIns="0" rIns="0" bIns="0" rtlCol="0">
            <a:spAutoFit/>
          </a:bodyPr>
          <a:lstStyle/>
          <a:p>
            <a:pPr marL="12700" algn="ctr"/>
            <a:r>
              <a:rPr sz="4000" b="1" spc="-5" dirty="0">
                <a:cs typeface="Calibri"/>
              </a:rPr>
              <a:t>G</a:t>
            </a:r>
            <a:r>
              <a:rPr sz="4000" b="1" spc="-95" dirty="0">
                <a:cs typeface="Calibri"/>
              </a:rPr>
              <a:t>r</a:t>
            </a:r>
            <a:r>
              <a:rPr sz="4000" b="1" spc="-20" dirty="0">
                <a:cs typeface="Calibri"/>
              </a:rPr>
              <a:t>ades</a:t>
            </a:r>
            <a:r>
              <a:rPr sz="4000" b="1" spc="5" dirty="0">
                <a:cs typeface="Calibri"/>
              </a:rPr>
              <a:t> </a:t>
            </a:r>
            <a:r>
              <a:rPr sz="4000" b="1" spc="-20" dirty="0">
                <a:cs typeface="Calibri"/>
              </a:rPr>
              <a:t>6</a:t>
            </a:r>
            <a:r>
              <a:rPr sz="4000" b="1" spc="-5" dirty="0">
                <a:cs typeface="Calibri"/>
              </a:rPr>
              <a:t>-</a:t>
            </a:r>
            <a:r>
              <a:rPr sz="4000" b="1" spc="-25" dirty="0">
                <a:cs typeface="Calibri"/>
              </a:rPr>
              <a:t>8</a:t>
            </a:r>
            <a:r>
              <a:rPr sz="4000" b="1" spc="-20" dirty="0">
                <a:cs typeface="Calibri"/>
              </a:rPr>
              <a:t> </a:t>
            </a:r>
            <a:r>
              <a:rPr sz="4000" b="1" spc="-35" dirty="0">
                <a:cs typeface="Calibri"/>
              </a:rPr>
              <a:t>M</a:t>
            </a:r>
            <a:r>
              <a:rPr sz="4000" b="1" spc="-65" dirty="0">
                <a:cs typeface="Calibri"/>
              </a:rPr>
              <a:t>a</a:t>
            </a:r>
            <a:r>
              <a:rPr sz="4000" b="1" spc="-25" dirty="0">
                <a:cs typeface="Calibri"/>
              </a:rPr>
              <a:t>them</a:t>
            </a:r>
            <a:r>
              <a:rPr sz="4000" b="1" spc="-70" dirty="0">
                <a:cs typeface="Calibri"/>
              </a:rPr>
              <a:t>a</a:t>
            </a:r>
            <a:r>
              <a:rPr sz="4000" b="1" spc="-15" dirty="0">
                <a:cs typeface="Calibri"/>
              </a:rPr>
              <a:t>tics</a:t>
            </a:r>
            <a:endParaRPr sz="4000" dirty="0">
              <a:cs typeface="Calibri"/>
            </a:endParaRPr>
          </a:p>
        </p:txBody>
      </p:sp>
      <p:sp>
        <p:nvSpPr>
          <p:cNvPr id="7" name="object 7"/>
          <p:cNvSpPr txBox="1"/>
          <p:nvPr/>
        </p:nvSpPr>
        <p:spPr>
          <a:xfrm>
            <a:off x="601669" y="5673208"/>
            <a:ext cx="7787955" cy="615553"/>
          </a:xfrm>
          <a:prstGeom prst="rect">
            <a:avLst/>
          </a:prstGeom>
          <a:solidFill>
            <a:schemeClr val="bg1"/>
          </a:solidFill>
        </p:spPr>
        <p:txBody>
          <a:bodyPr vert="horz" wrap="square" lIns="0" tIns="0" rIns="0" bIns="0" rtlCol="0">
            <a:spAutoFit/>
          </a:bodyPr>
          <a:lstStyle/>
          <a:p>
            <a:pPr marL="117475" marR="5080" indent="-105410" algn="ctr"/>
            <a:r>
              <a:rPr sz="2000" b="1" i="1" dirty="0">
                <a:solidFill>
                  <a:srgbClr val="FF0000"/>
                </a:solidFill>
                <a:cs typeface="Calibri"/>
              </a:rPr>
              <a:t>*</a:t>
            </a:r>
            <a:r>
              <a:rPr lang="en-US" sz="2000" b="1" i="1" spc="5" dirty="0">
                <a:solidFill>
                  <a:srgbClr val="FF0000"/>
                </a:solidFill>
                <a:cs typeface="Calibri"/>
              </a:rPr>
              <a:t>FSA Math </a:t>
            </a:r>
            <a:r>
              <a:rPr sz="2000" b="1" i="1" spc="-15" dirty="0">
                <a:solidFill>
                  <a:srgbClr val="FF0000"/>
                </a:solidFill>
                <a:cs typeface="Calibri"/>
              </a:rPr>
              <a:t>s</a:t>
            </a:r>
            <a:r>
              <a:rPr sz="2000" b="1" i="1" spc="-5" dirty="0">
                <a:solidFill>
                  <a:srgbClr val="FF0000"/>
                </a:solidFill>
                <a:cs typeface="Calibri"/>
              </a:rPr>
              <a:t>es</a:t>
            </a:r>
            <a:r>
              <a:rPr sz="2000" b="1" i="1" spc="5" dirty="0">
                <a:solidFill>
                  <a:srgbClr val="FF0000"/>
                </a:solidFill>
                <a:cs typeface="Calibri"/>
              </a:rPr>
              <a:t>s</a:t>
            </a:r>
            <a:r>
              <a:rPr sz="2000" b="1" i="1" spc="-5" dirty="0">
                <a:solidFill>
                  <a:srgbClr val="FF0000"/>
                </a:solidFill>
                <a:cs typeface="Calibri"/>
              </a:rPr>
              <a:t>ion</a:t>
            </a:r>
            <a:r>
              <a:rPr sz="2000" b="1" i="1" dirty="0">
                <a:solidFill>
                  <a:srgbClr val="FF0000"/>
                </a:solidFill>
                <a:cs typeface="Calibri"/>
              </a:rPr>
              <a:t>s</a:t>
            </a:r>
            <a:r>
              <a:rPr sz="2000" b="1" i="1" spc="-20" dirty="0">
                <a:solidFill>
                  <a:srgbClr val="FF0000"/>
                </a:solidFill>
                <a:cs typeface="Calibri"/>
              </a:rPr>
              <a:t> </a:t>
            </a:r>
            <a:r>
              <a:rPr lang="en-US" sz="2000" b="1" i="1" spc="-20" dirty="0">
                <a:solidFill>
                  <a:srgbClr val="FF0000"/>
                </a:solidFill>
                <a:cs typeface="Calibri"/>
              </a:rPr>
              <a:t>are </a:t>
            </a:r>
            <a:r>
              <a:rPr sz="2000" b="1" i="1" dirty="0">
                <a:solidFill>
                  <a:srgbClr val="FF0000"/>
                </a:solidFill>
                <a:cs typeface="Calibri"/>
              </a:rPr>
              <a:t>ad</a:t>
            </a:r>
            <a:r>
              <a:rPr sz="2000" b="1" i="1" spc="5" dirty="0">
                <a:solidFill>
                  <a:srgbClr val="FF0000"/>
                </a:solidFill>
                <a:cs typeface="Calibri"/>
              </a:rPr>
              <a:t>m</a:t>
            </a:r>
            <a:r>
              <a:rPr sz="2000" b="1" i="1" spc="-5" dirty="0">
                <a:solidFill>
                  <a:srgbClr val="FF0000"/>
                </a:solidFill>
                <a:cs typeface="Calibri"/>
              </a:rPr>
              <a:t>ini</a:t>
            </a:r>
            <a:r>
              <a:rPr sz="2000" b="1" i="1" spc="-25" dirty="0">
                <a:solidFill>
                  <a:srgbClr val="FF0000"/>
                </a:solidFill>
                <a:cs typeface="Calibri"/>
              </a:rPr>
              <a:t>s</a:t>
            </a:r>
            <a:r>
              <a:rPr sz="2000" b="1" i="1" spc="-40" dirty="0">
                <a:solidFill>
                  <a:srgbClr val="FF0000"/>
                </a:solidFill>
                <a:cs typeface="Calibri"/>
              </a:rPr>
              <a:t>t</a:t>
            </a:r>
            <a:r>
              <a:rPr sz="2000" b="1" i="1" spc="-10" dirty="0">
                <a:solidFill>
                  <a:srgbClr val="FF0000"/>
                </a:solidFill>
                <a:cs typeface="Calibri"/>
              </a:rPr>
              <a:t>e</a:t>
            </a:r>
            <a:r>
              <a:rPr sz="2000" b="1" i="1" spc="-35" dirty="0">
                <a:solidFill>
                  <a:srgbClr val="FF0000"/>
                </a:solidFill>
                <a:cs typeface="Calibri"/>
              </a:rPr>
              <a:t>r</a:t>
            </a:r>
            <a:r>
              <a:rPr sz="2000" b="1" i="1" spc="-10" dirty="0">
                <a:solidFill>
                  <a:srgbClr val="FF0000"/>
                </a:solidFill>
                <a:cs typeface="Calibri"/>
              </a:rPr>
              <a:t>ed</a:t>
            </a:r>
            <a:r>
              <a:rPr sz="2000" b="1" i="1" spc="15" dirty="0">
                <a:solidFill>
                  <a:srgbClr val="FF0000"/>
                </a:solidFill>
                <a:cs typeface="Calibri"/>
              </a:rPr>
              <a:t> </a:t>
            </a:r>
            <a:r>
              <a:rPr sz="2000" b="1" i="1" spc="-15" dirty="0">
                <a:solidFill>
                  <a:srgbClr val="FF0000"/>
                </a:solidFill>
                <a:cs typeface="Calibri"/>
              </a:rPr>
              <a:t>o</a:t>
            </a:r>
            <a:r>
              <a:rPr sz="2000" b="1" i="1" spc="-20" dirty="0">
                <a:solidFill>
                  <a:srgbClr val="FF0000"/>
                </a:solidFill>
                <a:cs typeface="Calibri"/>
              </a:rPr>
              <a:t>v</a:t>
            </a:r>
            <a:r>
              <a:rPr sz="2000" b="1" i="1" spc="-10" dirty="0">
                <a:solidFill>
                  <a:srgbClr val="FF0000"/>
                </a:solidFill>
                <a:cs typeface="Calibri"/>
              </a:rPr>
              <a:t>er</a:t>
            </a:r>
            <a:r>
              <a:rPr sz="2000" b="1" i="1" spc="10" dirty="0">
                <a:solidFill>
                  <a:srgbClr val="FF0000"/>
                </a:solidFill>
                <a:cs typeface="Calibri"/>
              </a:rPr>
              <a:t> </a:t>
            </a:r>
            <a:r>
              <a:rPr sz="2000" b="1" i="1" spc="-10" dirty="0">
                <a:solidFill>
                  <a:srgbClr val="FF0000"/>
                </a:solidFill>
                <a:cs typeface="Calibri"/>
              </a:rPr>
              <a:t>t</a:t>
            </a:r>
            <a:r>
              <a:rPr sz="2000" b="1" i="1" spc="-35" dirty="0">
                <a:solidFill>
                  <a:srgbClr val="FF0000"/>
                </a:solidFill>
                <a:cs typeface="Calibri"/>
              </a:rPr>
              <a:t>w</a:t>
            </a:r>
            <a:r>
              <a:rPr sz="2000" b="1" i="1" dirty="0">
                <a:solidFill>
                  <a:srgbClr val="FF0000"/>
                </a:solidFill>
                <a:cs typeface="Calibri"/>
              </a:rPr>
              <a:t>o</a:t>
            </a:r>
            <a:r>
              <a:rPr sz="2000" b="1" i="1" spc="-5" dirty="0">
                <a:solidFill>
                  <a:srgbClr val="FF0000"/>
                </a:solidFill>
                <a:cs typeface="Calibri"/>
              </a:rPr>
              <a:t> d</a:t>
            </a:r>
            <a:r>
              <a:rPr sz="2000" b="1" i="1" spc="-35" dirty="0">
                <a:solidFill>
                  <a:srgbClr val="FF0000"/>
                </a:solidFill>
                <a:cs typeface="Calibri"/>
              </a:rPr>
              <a:t>a</a:t>
            </a:r>
            <a:r>
              <a:rPr sz="2000" b="1" i="1" spc="-25" dirty="0">
                <a:solidFill>
                  <a:srgbClr val="FF0000"/>
                </a:solidFill>
                <a:cs typeface="Calibri"/>
              </a:rPr>
              <a:t>y</a:t>
            </a:r>
            <a:r>
              <a:rPr sz="2000" b="1" i="1" spc="-5" dirty="0">
                <a:solidFill>
                  <a:srgbClr val="FF0000"/>
                </a:solidFill>
                <a:cs typeface="Calibri"/>
              </a:rPr>
              <a:t>s</a:t>
            </a:r>
            <a:r>
              <a:rPr sz="2000" b="1" i="1" dirty="0">
                <a:solidFill>
                  <a:srgbClr val="FF0000"/>
                </a:solidFill>
                <a:cs typeface="Calibri"/>
              </a:rPr>
              <a:t>.</a:t>
            </a:r>
            <a:r>
              <a:rPr sz="2000" b="1" i="1" spc="-10" dirty="0">
                <a:solidFill>
                  <a:srgbClr val="FF0000"/>
                </a:solidFill>
                <a:cs typeface="Calibri"/>
              </a:rPr>
              <a:t> </a:t>
            </a:r>
            <a:endParaRPr lang="en-US" sz="2000" b="1" i="1" spc="-10" dirty="0">
              <a:solidFill>
                <a:srgbClr val="FF0000"/>
              </a:solidFill>
              <a:cs typeface="Calibri"/>
            </a:endParaRPr>
          </a:p>
          <a:p>
            <a:pPr marL="117475" marR="5080" indent="-105410" algn="ctr"/>
            <a:r>
              <a:rPr sz="2000" b="1" i="1" spc="-25" dirty="0">
                <a:solidFill>
                  <a:srgbClr val="FF0000"/>
                </a:solidFill>
                <a:cs typeface="Calibri"/>
              </a:rPr>
              <a:t>F</a:t>
            </a:r>
            <a:r>
              <a:rPr sz="2000" b="1" i="1" spc="-15" dirty="0">
                <a:solidFill>
                  <a:srgbClr val="FF0000"/>
                </a:solidFill>
                <a:cs typeface="Calibri"/>
              </a:rPr>
              <a:t>o</a:t>
            </a:r>
            <a:r>
              <a:rPr sz="2000" b="1" i="1" spc="-10" dirty="0">
                <a:solidFill>
                  <a:srgbClr val="FF0000"/>
                </a:solidFill>
                <a:cs typeface="Calibri"/>
              </a:rPr>
              <a:t>r</a:t>
            </a:r>
            <a:r>
              <a:rPr sz="2000" b="1" i="1" dirty="0">
                <a:solidFill>
                  <a:srgbClr val="FF0000"/>
                </a:solidFill>
                <a:cs typeface="Calibri"/>
              </a:rPr>
              <a:t> </a:t>
            </a:r>
            <a:r>
              <a:rPr sz="2000" b="1" i="1" spc="-15" dirty="0">
                <a:solidFill>
                  <a:srgbClr val="FF0000"/>
                </a:solidFill>
                <a:cs typeface="Calibri"/>
              </a:rPr>
              <a:t>G</a:t>
            </a:r>
            <a:r>
              <a:rPr sz="2000" b="1" i="1" spc="-50" dirty="0">
                <a:solidFill>
                  <a:srgbClr val="FF0000"/>
                </a:solidFill>
                <a:cs typeface="Calibri"/>
              </a:rPr>
              <a:t>r</a:t>
            </a:r>
            <a:r>
              <a:rPr sz="2000" b="1" i="1" spc="-10" dirty="0">
                <a:solidFill>
                  <a:srgbClr val="FF0000"/>
                </a:solidFill>
                <a:cs typeface="Calibri"/>
              </a:rPr>
              <a:t>ad</a:t>
            </a:r>
            <a:r>
              <a:rPr sz="2000" b="1" i="1" spc="-5" dirty="0">
                <a:solidFill>
                  <a:srgbClr val="FF0000"/>
                </a:solidFill>
                <a:cs typeface="Calibri"/>
              </a:rPr>
              <a:t>e</a:t>
            </a:r>
            <a:r>
              <a:rPr sz="2000" b="1" i="1" dirty="0">
                <a:solidFill>
                  <a:srgbClr val="FF0000"/>
                </a:solidFill>
                <a:cs typeface="Calibri"/>
              </a:rPr>
              <a:t>s </a:t>
            </a:r>
            <a:r>
              <a:rPr sz="2000" b="1" i="1" spc="5" dirty="0">
                <a:solidFill>
                  <a:srgbClr val="FF0000"/>
                </a:solidFill>
                <a:cs typeface="Calibri"/>
              </a:rPr>
              <a:t>6</a:t>
            </a:r>
            <a:r>
              <a:rPr sz="2000" b="1" i="1" dirty="0">
                <a:solidFill>
                  <a:srgbClr val="FF0000"/>
                </a:solidFill>
                <a:cs typeface="Calibri"/>
              </a:rPr>
              <a:t>-</a:t>
            </a:r>
            <a:r>
              <a:rPr sz="2000" b="1" i="1" spc="-10" dirty="0">
                <a:solidFill>
                  <a:srgbClr val="FF0000"/>
                </a:solidFill>
                <a:cs typeface="Calibri"/>
              </a:rPr>
              <a:t>8,</a:t>
            </a:r>
            <a:r>
              <a:rPr sz="2000" b="1" i="1" dirty="0">
                <a:solidFill>
                  <a:srgbClr val="FF0000"/>
                </a:solidFill>
                <a:cs typeface="Calibri"/>
              </a:rPr>
              <a:t> </a:t>
            </a:r>
            <a:r>
              <a:rPr sz="2000" b="1" i="1" spc="-5" dirty="0">
                <a:solidFill>
                  <a:srgbClr val="FF0000"/>
                </a:solidFill>
                <a:cs typeface="Calibri"/>
              </a:rPr>
              <a:t>Se</a:t>
            </a:r>
            <a:r>
              <a:rPr sz="2000" b="1" i="1" spc="5" dirty="0">
                <a:solidFill>
                  <a:srgbClr val="FF0000"/>
                </a:solidFill>
                <a:cs typeface="Calibri"/>
              </a:rPr>
              <a:t>s</a:t>
            </a:r>
            <a:r>
              <a:rPr sz="2000" b="1" i="1" spc="-5" dirty="0">
                <a:solidFill>
                  <a:srgbClr val="FF0000"/>
                </a:solidFill>
                <a:cs typeface="Calibri"/>
              </a:rPr>
              <a:t>sio</a:t>
            </a:r>
            <a:r>
              <a:rPr sz="2000" b="1" i="1" dirty="0">
                <a:solidFill>
                  <a:srgbClr val="FF0000"/>
                </a:solidFill>
                <a:cs typeface="Calibri"/>
              </a:rPr>
              <a:t>n</a:t>
            </a:r>
            <a:r>
              <a:rPr sz="2000" b="1" i="1" spc="-15" dirty="0">
                <a:solidFill>
                  <a:srgbClr val="FF0000"/>
                </a:solidFill>
                <a:cs typeface="Calibri"/>
              </a:rPr>
              <a:t> </a:t>
            </a:r>
            <a:r>
              <a:rPr sz="2000" b="1" i="1" spc="-10" dirty="0">
                <a:solidFill>
                  <a:srgbClr val="FF0000"/>
                </a:solidFill>
                <a:cs typeface="Calibri"/>
              </a:rPr>
              <a:t>1</a:t>
            </a:r>
            <a:r>
              <a:rPr sz="2000" b="1" i="1" spc="10" dirty="0">
                <a:solidFill>
                  <a:srgbClr val="FF0000"/>
                </a:solidFill>
                <a:cs typeface="Calibri"/>
              </a:rPr>
              <a:t> </a:t>
            </a:r>
            <a:r>
              <a:rPr sz="2000" b="1" i="1" spc="-5" dirty="0">
                <a:solidFill>
                  <a:srgbClr val="FF0000"/>
                </a:solidFill>
                <a:cs typeface="Calibri"/>
              </a:rPr>
              <a:t>i</a:t>
            </a:r>
            <a:r>
              <a:rPr sz="2000" b="1" i="1" dirty="0">
                <a:solidFill>
                  <a:srgbClr val="FF0000"/>
                </a:solidFill>
                <a:cs typeface="Calibri"/>
              </a:rPr>
              <a:t>s </a:t>
            </a:r>
            <a:r>
              <a:rPr sz="2000" b="1" i="1" spc="-5" dirty="0">
                <a:solidFill>
                  <a:srgbClr val="FF0000"/>
                </a:solidFill>
                <a:cs typeface="Calibri"/>
              </a:rPr>
              <a:t>o</a:t>
            </a:r>
            <a:r>
              <a:rPr sz="2000" b="1" i="1" dirty="0">
                <a:solidFill>
                  <a:srgbClr val="FF0000"/>
                </a:solidFill>
                <a:cs typeface="Calibri"/>
              </a:rPr>
              <a:t>n </a:t>
            </a:r>
            <a:r>
              <a:rPr sz="2000" b="1" i="1" spc="-5" dirty="0">
                <a:solidFill>
                  <a:srgbClr val="FF0000"/>
                </a:solidFill>
                <a:cs typeface="Calibri"/>
              </a:rPr>
              <a:t>D</a:t>
            </a:r>
            <a:r>
              <a:rPr sz="2000" b="1" i="1" spc="-35" dirty="0">
                <a:solidFill>
                  <a:srgbClr val="FF0000"/>
                </a:solidFill>
                <a:cs typeface="Calibri"/>
              </a:rPr>
              <a:t>a</a:t>
            </a:r>
            <a:r>
              <a:rPr sz="2000" b="1" i="1" spc="-10" dirty="0">
                <a:solidFill>
                  <a:srgbClr val="FF0000"/>
                </a:solidFill>
                <a:cs typeface="Calibri"/>
              </a:rPr>
              <a:t>y</a:t>
            </a:r>
            <a:r>
              <a:rPr sz="2000" b="1" i="1" spc="10" dirty="0">
                <a:solidFill>
                  <a:srgbClr val="FF0000"/>
                </a:solidFill>
                <a:cs typeface="Calibri"/>
              </a:rPr>
              <a:t> </a:t>
            </a:r>
            <a:r>
              <a:rPr sz="2000" b="1" i="1" spc="-10" dirty="0">
                <a:solidFill>
                  <a:srgbClr val="FF0000"/>
                </a:solidFill>
                <a:cs typeface="Calibri"/>
              </a:rPr>
              <a:t>1,</a:t>
            </a:r>
            <a:r>
              <a:rPr sz="2000" b="1" i="1" spc="-5" dirty="0">
                <a:solidFill>
                  <a:srgbClr val="FF0000"/>
                </a:solidFill>
                <a:cs typeface="Calibri"/>
              </a:rPr>
              <a:t> Se</a:t>
            </a:r>
            <a:r>
              <a:rPr sz="2000" b="1" i="1" spc="5" dirty="0">
                <a:solidFill>
                  <a:srgbClr val="FF0000"/>
                </a:solidFill>
                <a:cs typeface="Calibri"/>
              </a:rPr>
              <a:t>s</a:t>
            </a:r>
            <a:r>
              <a:rPr sz="2000" b="1" i="1" spc="-5" dirty="0">
                <a:solidFill>
                  <a:srgbClr val="FF0000"/>
                </a:solidFill>
                <a:cs typeface="Calibri"/>
              </a:rPr>
              <a:t>sion</a:t>
            </a:r>
            <a:r>
              <a:rPr sz="2000" b="1" i="1" dirty="0">
                <a:solidFill>
                  <a:srgbClr val="FF0000"/>
                </a:solidFill>
                <a:cs typeface="Calibri"/>
              </a:rPr>
              <a:t>s</a:t>
            </a:r>
            <a:r>
              <a:rPr sz="2000" b="1" i="1" spc="-5" dirty="0">
                <a:solidFill>
                  <a:srgbClr val="FF0000"/>
                </a:solidFill>
                <a:cs typeface="Calibri"/>
              </a:rPr>
              <a:t> </a:t>
            </a:r>
            <a:r>
              <a:rPr sz="2000" b="1" i="1" spc="-10" dirty="0">
                <a:solidFill>
                  <a:srgbClr val="FF0000"/>
                </a:solidFill>
                <a:cs typeface="Calibri"/>
              </a:rPr>
              <a:t>2</a:t>
            </a:r>
            <a:r>
              <a:rPr sz="2000" b="1" i="1" dirty="0">
                <a:solidFill>
                  <a:srgbClr val="FF0000"/>
                </a:solidFill>
                <a:cs typeface="Calibri"/>
              </a:rPr>
              <a:t> &amp;</a:t>
            </a:r>
            <a:r>
              <a:rPr sz="2000" b="1" i="1" spc="-5" dirty="0">
                <a:solidFill>
                  <a:srgbClr val="FF0000"/>
                </a:solidFill>
                <a:cs typeface="Calibri"/>
              </a:rPr>
              <a:t> </a:t>
            </a:r>
            <a:r>
              <a:rPr sz="2000" b="1" i="1" spc="-10" dirty="0">
                <a:solidFill>
                  <a:srgbClr val="FF0000"/>
                </a:solidFill>
                <a:cs typeface="Calibri"/>
              </a:rPr>
              <a:t>3</a:t>
            </a:r>
            <a:r>
              <a:rPr sz="2000" b="1" i="1" spc="5" dirty="0">
                <a:solidFill>
                  <a:srgbClr val="FF0000"/>
                </a:solidFill>
                <a:cs typeface="Calibri"/>
              </a:rPr>
              <a:t> </a:t>
            </a:r>
            <a:r>
              <a:rPr sz="2000" b="1" i="1" spc="-5" dirty="0">
                <a:solidFill>
                  <a:srgbClr val="FF0000"/>
                </a:solidFill>
                <a:cs typeface="Calibri"/>
              </a:rPr>
              <a:t>o</a:t>
            </a:r>
            <a:r>
              <a:rPr sz="2000" b="1" i="1" dirty="0">
                <a:solidFill>
                  <a:srgbClr val="FF0000"/>
                </a:solidFill>
                <a:cs typeface="Calibri"/>
              </a:rPr>
              <a:t>n</a:t>
            </a:r>
            <a:r>
              <a:rPr sz="2000" b="1" i="1" spc="10" dirty="0">
                <a:solidFill>
                  <a:srgbClr val="FF0000"/>
                </a:solidFill>
                <a:cs typeface="Calibri"/>
              </a:rPr>
              <a:t> </a:t>
            </a:r>
            <a:r>
              <a:rPr sz="2000" b="1" i="1" spc="-5" dirty="0">
                <a:solidFill>
                  <a:srgbClr val="FF0000"/>
                </a:solidFill>
                <a:cs typeface="Calibri"/>
              </a:rPr>
              <a:t>D</a:t>
            </a:r>
            <a:r>
              <a:rPr sz="2000" b="1" i="1" spc="-40" dirty="0">
                <a:solidFill>
                  <a:srgbClr val="FF0000"/>
                </a:solidFill>
                <a:cs typeface="Calibri"/>
              </a:rPr>
              <a:t>a</a:t>
            </a:r>
            <a:r>
              <a:rPr sz="2000" b="1" i="1" spc="-10" dirty="0">
                <a:solidFill>
                  <a:srgbClr val="FF0000"/>
                </a:solidFill>
                <a:cs typeface="Calibri"/>
              </a:rPr>
              <a:t>y</a:t>
            </a:r>
            <a:r>
              <a:rPr sz="2000" b="1" i="1" dirty="0">
                <a:solidFill>
                  <a:srgbClr val="FF0000"/>
                </a:solidFill>
                <a:cs typeface="Calibri"/>
              </a:rPr>
              <a:t> 2.</a:t>
            </a:r>
          </a:p>
        </p:txBody>
      </p:sp>
      <p:graphicFrame>
        <p:nvGraphicFramePr>
          <p:cNvPr id="5" name="object 5"/>
          <p:cNvGraphicFramePr>
            <a:graphicFrameLocks noGrp="1"/>
          </p:cNvGraphicFramePr>
          <p:nvPr>
            <p:extLst/>
          </p:nvPr>
        </p:nvGraphicFramePr>
        <p:xfrm>
          <a:off x="269776" y="1826271"/>
          <a:ext cx="8476587" cy="3565502"/>
        </p:xfrm>
        <a:graphic>
          <a:graphicData uri="http://schemas.openxmlformats.org/drawingml/2006/table">
            <a:tbl>
              <a:tblPr firstRow="1" bandRow="1">
                <a:tableStyleId>{2D5ABB26-0587-4C30-8999-92F81FD0307C}</a:tableStyleId>
              </a:tblPr>
              <a:tblGrid>
                <a:gridCol w="1013815">
                  <a:extLst>
                    <a:ext uri="{9D8B030D-6E8A-4147-A177-3AD203B41FA5}">
                      <a16:colId xmlns:a16="http://schemas.microsoft.com/office/drawing/2014/main" val="20000"/>
                    </a:ext>
                  </a:extLst>
                </a:gridCol>
                <a:gridCol w="996314">
                  <a:extLst>
                    <a:ext uri="{9D8B030D-6E8A-4147-A177-3AD203B41FA5}">
                      <a16:colId xmlns:a16="http://schemas.microsoft.com/office/drawing/2014/main" val="20001"/>
                    </a:ext>
                  </a:extLst>
                </a:gridCol>
                <a:gridCol w="1200658">
                  <a:extLst>
                    <a:ext uri="{9D8B030D-6E8A-4147-A177-3AD203B41FA5}">
                      <a16:colId xmlns:a16="http://schemas.microsoft.com/office/drawing/2014/main" val="20002"/>
                    </a:ext>
                  </a:extLst>
                </a:gridCol>
                <a:gridCol w="1311655">
                  <a:extLst>
                    <a:ext uri="{9D8B030D-6E8A-4147-A177-3AD203B41FA5}">
                      <a16:colId xmlns:a16="http://schemas.microsoft.com/office/drawing/2014/main" val="20003"/>
                    </a:ext>
                  </a:extLst>
                </a:gridCol>
                <a:gridCol w="2563368">
                  <a:extLst>
                    <a:ext uri="{9D8B030D-6E8A-4147-A177-3AD203B41FA5}">
                      <a16:colId xmlns:a16="http://schemas.microsoft.com/office/drawing/2014/main" val="20004"/>
                    </a:ext>
                  </a:extLst>
                </a:gridCol>
                <a:gridCol w="1390777">
                  <a:extLst>
                    <a:ext uri="{9D8B030D-6E8A-4147-A177-3AD203B41FA5}">
                      <a16:colId xmlns:a16="http://schemas.microsoft.com/office/drawing/2014/main" val="20005"/>
                    </a:ext>
                  </a:extLst>
                </a:gridCol>
              </a:tblGrid>
              <a:tr h="839532">
                <a:tc>
                  <a:txBody>
                    <a:bodyPr/>
                    <a:lstStyle/>
                    <a:p>
                      <a:pPr marL="213360">
                        <a:lnSpc>
                          <a:spcPct val="100000"/>
                        </a:lnSpc>
                      </a:pPr>
                      <a:r>
                        <a:rPr sz="1800" b="1" dirty="0">
                          <a:solidFill>
                            <a:srgbClr val="FFFFFF"/>
                          </a:solidFill>
                          <a:latin typeface="Calibri"/>
                          <a:cs typeface="Calibri"/>
                        </a:rPr>
                        <a:t>G</a:t>
                      </a:r>
                      <a:r>
                        <a:rPr sz="1800" b="1" spc="-45" dirty="0">
                          <a:solidFill>
                            <a:srgbClr val="FFFFFF"/>
                          </a:solidFill>
                          <a:latin typeface="Calibri"/>
                          <a:cs typeface="Calibri"/>
                        </a:rPr>
                        <a:t>r</a:t>
                      </a:r>
                      <a:r>
                        <a:rPr sz="1800" b="1" dirty="0">
                          <a:solidFill>
                            <a:srgbClr val="FFFFFF"/>
                          </a:solidFill>
                          <a:latin typeface="Calibri"/>
                          <a:cs typeface="Calibri"/>
                        </a:rPr>
                        <a:t>ade</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00330">
                        <a:lnSpc>
                          <a:spcPct val="100000"/>
                        </a:lnSpc>
                      </a:pPr>
                      <a:r>
                        <a:rPr sz="1800" b="1" dirty="0">
                          <a:solidFill>
                            <a:srgbClr val="FFFFFF"/>
                          </a:solidFill>
                          <a:latin typeface="Calibri"/>
                          <a:cs typeface="Calibri"/>
                        </a:rPr>
                        <a:t>Numb</a:t>
                      </a:r>
                      <a:r>
                        <a:rPr sz="1800" b="1" spc="-5" dirty="0">
                          <a:solidFill>
                            <a:srgbClr val="FFFFFF"/>
                          </a:solidFill>
                          <a:latin typeface="Calibri"/>
                          <a:cs typeface="Calibri"/>
                        </a:rPr>
                        <a:t>er</a:t>
                      </a:r>
                      <a:endParaRPr sz="1800" dirty="0">
                        <a:latin typeface="Calibri"/>
                        <a:cs typeface="Calibri"/>
                      </a:endParaRPr>
                    </a:p>
                    <a:p>
                      <a:pPr marL="102235">
                        <a:lnSpc>
                          <a:spcPct val="100000"/>
                        </a:lnSpc>
                      </a:pPr>
                      <a:r>
                        <a:rPr sz="1800" b="1" dirty="0">
                          <a:solidFill>
                            <a:srgbClr val="FFFFFF"/>
                          </a:solidFill>
                          <a:latin typeface="Calibri"/>
                          <a:cs typeface="Calibri"/>
                        </a:rPr>
                        <a:t>of</a:t>
                      </a:r>
                      <a:r>
                        <a:rPr sz="1800" b="1" spc="-5" dirty="0">
                          <a:solidFill>
                            <a:srgbClr val="FFFFFF"/>
                          </a:solidFill>
                          <a:latin typeface="Calibri"/>
                          <a:cs typeface="Calibri"/>
                        </a:rPr>
                        <a:t> </a:t>
                      </a:r>
                      <a:r>
                        <a:rPr sz="1800" b="1" dirty="0">
                          <a:solidFill>
                            <a:srgbClr val="FFFFFF"/>
                          </a:solidFill>
                          <a:latin typeface="Calibri"/>
                          <a:cs typeface="Calibri"/>
                        </a:rPr>
                        <a:t>I</a:t>
                      </a:r>
                      <a:r>
                        <a:rPr sz="1800" b="1" spc="-25" dirty="0">
                          <a:solidFill>
                            <a:srgbClr val="FFFFFF"/>
                          </a:solidFill>
                          <a:latin typeface="Calibri"/>
                          <a:cs typeface="Calibri"/>
                        </a:rPr>
                        <a:t>t</a:t>
                      </a:r>
                      <a:r>
                        <a:rPr sz="1800" b="1" dirty="0">
                          <a:solidFill>
                            <a:srgbClr val="FFFFFF"/>
                          </a:solidFill>
                          <a:latin typeface="Calibri"/>
                          <a:cs typeface="Calibri"/>
                        </a:rPr>
                        <a:t>e</a:t>
                      </a:r>
                      <a:r>
                        <a:rPr sz="1800" b="1" spc="-5" dirty="0">
                          <a:solidFill>
                            <a:srgbClr val="FFFFFF"/>
                          </a:solidFill>
                          <a:latin typeface="Calibri"/>
                          <a:cs typeface="Calibri"/>
                        </a:rPr>
                        <a:t>ms</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37160" marR="130810" indent="1905" algn="ctr">
                        <a:lnSpc>
                          <a:spcPct val="100000"/>
                        </a:lnSpc>
                      </a:pPr>
                      <a:r>
                        <a:rPr sz="1800" b="1" dirty="0">
                          <a:solidFill>
                            <a:srgbClr val="FFFFFF"/>
                          </a:solidFill>
                          <a:latin typeface="Calibri"/>
                          <a:cs typeface="Calibri"/>
                        </a:rPr>
                        <a:t>N</a:t>
                      </a:r>
                      <a:r>
                        <a:rPr sz="1800" b="1" spc="5" dirty="0">
                          <a:solidFill>
                            <a:srgbClr val="FFFFFF"/>
                          </a:solidFill>
                          <a:latin typeface="Calibri"/>
                          <a:cs typeface="Calibri"/>
                        </a:rPr>
                        <a:t>u</a:t>
                      </a:r>
                      <a:r>
                        <a:rPr sz="1800" b="1" spc="-5" dirty="0">
                          <a:solidFill>
                            <a:srgbClr val="FFFFFF"/>
                          </a:solidFill>
                          <a:latin typeface="Calibri"/>
                          <a:cs typeface="Calibri"/>
                        </a:rPr>
                        <a:t>m</a:t>
                      </a:r>
                      <a:r>
                        <a:rPr sz="1800" b="1" dirty="0">
                          <a:solidFill>
                            <a:srgbClr val="FFFFFF"/>
                          </a:solidFill>
                          <a:latin typeface="Calibri"/>
                          <a:cs typeface="Calibri"/>
                        </a:rPr>
                        <a:t>ber of Sessio</a:t>
                      </a:r>
                      <a:r>
                        <a:rPr sz="1800" b="1" spc="-10" dirty="0">
                          <a:solidFill>
                            <a:srgbClr val="FFFFFF"/>
                          </a:solidFill>
                          <a:latin typeface="Calibri"/>
                          <a:cs typeface="Calibri"/>
                        </a:rPr>
                        <a:t>n</a:t>
                      </a:r>
                      <a:r>
                        <a:rPr sz="1800" b="1" dirty="0">
                          <a:solidFill>
                            <a:srgbClr val="FFFFFF"/>
                          </a:solidFill>
                          <a:latin typeface="Calibri"/>
                          <a:cs typeface="Calibri"/>
                        </a:rPr>
                        <a:t>s*</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2540" algn="ctr">
                        <a:lnSpc>
                          <a:spcPct val="100000"/>
                        </a:lnSpc>
                      </a:pPr>
                      <a:r>
                        <a:rPr sz="1800" b="1" dirty="0">
                          <a:solidFill>
                            <a:srgbClr val="FFFFFF"/>
                          </a:solidFill>
                          <a:latin typeface="Calibri"/>
                          <a:cs typeface="Calibri"/>
                        </a:rPr>
                        <a:t>Numb</a:t>
                      </a:r>
                      <a:r>
                        <a:rPr sz="1800" b="1" spc="-5" dirty="0">
                          <a:solidFill>
                            <a:srgbClr val="FFFFFF"/>
                          </a:solidFill>
                          <a:latin typeface="Calibri"/>
                          <a:cs typeface="Calibri"/>
                        </a:rPr>
                        <a:t>e</a:t>
                      </a:r>
                      <a:r>
                        <a:rPr sz="1800" b="1" dirty="0">
                          <a:solidFill>
                            <a:srgbClr val="FFFFFF"/>
                          </a:solidFill>
                          <a:latin typeface="Calibri"/>
                          <a:cs typeface="Calibri"/>
                        </a:rPr>
                        <a:t>r</a:t>
                      </a:r>
                      <a:r>
                        <a:rPr sz="1800" b="1" spc="-25" dirty="0">
                          <a:solidFill>
                            <a:srgbClr val="FFFFFF"/>
                          </a:solidFill>
                          <a:latin typeface="Calibri"/>
                          <a:cs typeface="Calibri"/>
                        </a:rPr>
                        <a:t> </a:t>
                      </a:r>
                      <a:r>
                        <a:rPr sz="1800" b="1" dirty="0">
                          <a:solidFill>
                            <a:srgbClr val="FFFFFF"/>
                          </a:solidFill>
                          <a:latin typeface="Calibri"/>
                          <a:cs typeface="Calibri"/>
                        </a:rPr>
                        <a:t>of</a:t>
                      </a:r>
                      <a:endParaRPr sz="1800" dirty="0">
                        <a:latin typeface="Calibri"/>
                        <a:cs typeface="Calibri"/>
                      </a:endParaRPr>
                    </a:p>
                    <a:p>
                      <a:pPr marL="1270" algn="ctr">
                        <a:lnSpc>
                          <a:spcPct val="100000"/>
                        </a:lnSpc>
                      </a:pPr>
                      <a:r>
                        <a:rPr sz="1800" b="1" dirty="0">
                          <a:solidFill>
                            <a:srgbClr val="FFFFFF"/>
                          </a:solidFill>
                          <a:latin typeface="Calibri"/>
                          <a:cs typeface="Calibri"/>
                        </a:rPr>
                        <a:t>D</a:t>
                      </a:r>
                      <a:r>
                        <a:rPr sz="1800" b="1" spc="-40" dirty="0">
                          <a:solidFill>
                            <a:srgbClr val="FFFFFF"/>
                          </a:solidFill>
                          <a:latin typeface="Calibri"/>
                          <a:cs typeface="Calibri"/>
                        </a:rPr>
                        <a:t>a</a:t>
                      </a:r>
                      <a:r>
                        <a:rPr sz="1800" b="1" spc="-15" dirty="0">
                          <a:solidFill>
                            <a:srgbClr val="FFFFFF"/>
                          </a:solidFill>
                          <a:latin typeface="Calibri"/>
                          <a:cs typeface="Calibri"/>
                        </a:rPr>
                        <a:t>y</a:t>
                      </a:r>
                      <a:r>
                        <a:rPr sz="1800" b="1" dirty="0">
                          <a:solidFill>
                            <a:srgbClr val="FFFFFF"/>
                          </a:solidFill>
                          <a:latin typeface="Calibri"/>
                          <a:cs typeface="Calibri"/>
                        </a:rPr>
                        <a:t>s</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2540" algn="ctr">
                        <a:lnSpc>
                          <a:spcPct val="100000"/>
                        </a:lnSpc>
                      </a:pPr>
                      <a:r>
                        <a:rPr sz="1800" b="1" dirty="0">
                          <a:solidFill>
                            <a:srgbClr val="FFFFFF"/>
                          </a:solidFill>
                          <a:latin typeface="Calibri"/>
                          <a:cs typeface="Calibri"/>
                        </a:rPr>
                        <a:t>Admi</a:t>
                      </a:r>
                      <a:r>
                        <a:rPr sz="1800" b="1" spc="5" dirty="0">
                          <a:solidFill>
                            <a:srgbClr val="FFFFFF"/>
                          </a:solidFill>
                          <a:latin typeface="Calibri"/>
                          <a:cs typeface="Calibri"/>
                        </a:rPr>
                        <a:t>n</a:t>
                      </a:r>
                      <a:r>
                        <a:rPr sz="1800" b="1" dirty="0">
                          <a:solidFill>
                            <a:srgbClr val="FFFFFF"/>
                          </a:solidFill>
                          <a:latin typeface="Calibri"/>
                          <a:cs typeface="Calibri"/>
                        </a:rPr>
                        <a:t>i</a:t>
                      </a:r>
                      <a:r>
                        <a:rPr sz="1800" b="1" spc="-25" dirty="0">
                          <a:solidFill>
                            <a:srgbClr val="FFFFFF"/>
                          </a:solidFill>
                          <a:latin typeface="Calibri"/>
                          <a:cs typeface="Calibri"/>
                        </a:rPr>
                        <a:t>s</a:t>
                      </a:r>
                      <a:r>
                        <a:rPr sz="1800" b="1" dirty="0">
                          <a:solidFill>
                            <a:srgbClr val="FFFFFF"/>
                          </a:solidFill>
                          <a:latin typeface="Calibri"/>
                          <a:cs typeface="Calibri"/>
                        </a:rPr>
                        <a:t>t</a:t>
                      </a:r>
                      <a:r>
                        <a:rPr sz="1800" b="1" spc="-55" dirty="0">
                          <a:solidFill>
                            <a:srgbClr val="FFFFFF"/>
                          </a:solidFill>
                          <a:latin typeface="Calibri"/>
                          <a:cs typeface="Calibri"/>
                        </a:rPr>
                        <a:t>r</a:t>
                      </a:r>
                      <a:r>
                        <a:rPr sz="1800" b="1" spc="-15" dirty="0">
                          <a:solidFill>
                            <a:srgbClr val="FFFFFF"/>
                          </a:solidFill>
                          <a:latin typeface="Calibri"/>
                          <a:cs typeface="Calibri"/>
                        </a:rPr>
                        <a:t>a</a:t>
                      </a:r>
                      <a:r>
                        <a:rPr sz="1800" b="1" dirty="0">
                          <a:solidFill>
                            <a:srgbClr val="FFFFFF"/>
                          </a:solidFill>
                          <a:latin typeface="Calibri"/>
                          <a:cs typeface="Calibri"/>
                        </a:rPr>
                        <a:t>ti</a:t>
                      </a:r>
                      <a:r>
                        <a:rPr sz="1800" b="1" spc="-10" dirty="0">
                          <a:solidFill>
                            <a:srgbClr val="FFFFFF"/>
                          </a:solidFill>
                          <a:latin typeface="Calibri"/>
                          <a:cs typeface="Calibri"/>
                        </a:rPr>
                        <a:t>o</a:t>
                      </a:r>
                      <a:r>
                        <a:rPr sz="1800" b="1" dirty="0">
                          <a:solidFill>
                            <a:srgbClr val="FFFFFF"/>
                          </a:solidFill>
                          <a:latin typeface="Calibri"/>
                          <a:cs typeface="Calibri"/>
                        </a:rPr>
                        <a:t>n</a:t>
                      </a:r>
                      <a:endParaRPr sz="1800" dirty="0">
                        <a:latin typeface="Calibri"/>
                        <a:cs typeface="Calibri"/>
                      </a:endParaRPr>
                    </a:p>
                    <a:p>
                      <a:pPr marL="635" algn="ctr">
                        <a:lnSpc>
                          <a:spcPct val="100000"/>
                        </a:lnSpc>
                      </a:pPr>
                      <a:r>
                        <a:rPr sz="1800" b="1" dirty="0">
                          <a:solidFill>
                            <a:srgbClr val="FFFFFF"/>
                          </a:solidFill>
                          <a:latin typeface="Calibri"/>
                          <a:cs typeface="Calibri"/>
                        </a:rPr>
                        <a:t>Mo</a:t>
                      </a:r>
                      <a:r>
                        <a:rPr sz="1800" b="1" spc="5" dirty="0">
                          <a:solidFill>
                            <a:srgbClr val="FFFFFF"/>
                          </a:solidFill>
                          <a:latin typeface="Calibri"/>
                          <a:cs typeface="Calibri"/>
                        </a:rPr>
                        <a:t>d</a:t>
                      </a:r>
                      <a:r>
                        <a:rPr sz="1800" b="1" dirty="0">
                          <a:solidFill>
                            <a:srgbClr val="FFFFFF"/>
                          </a:solidFill>
                          <a:latin typeface="Calibri"/>
                          <a:cs typeface="Calibri"/>
                        </a:rPr>
                        <a:t>e</a:t>
                      </a:r>
                      <a:r>
                        <a:rPr sz="1800" b="1" spc="-5" dirty="0">
                          <a:solidFill>
                            <a:srgbClr val="FFFFFF"/>
                          </a:solidFill>
                          <a:latin typeface="Calibri"/>
                          <a:cs typeface="Calibri"/>
                        </a:rPr>
                        <a:t>/</a:t>
                      </a:r>
                      <a:r>
                        <a:rPr sz="1800" b="1" spc="-160" dirty="0">
                          <a:solidFill>
                            <a:srgbClr val="FFFFFF"/>
                          </a:solidFill>
                          <a:latin typeface="Calibri"/>
                          <a:cs typeface="Calibri"/>
                        </a:rPr>
                        <a:t>T</a:t>
                      </a:r>
                      <a:r>
                        <a:rPr sz="1800" b="1" dirty="0">
                          <a:solidFill>
                            <a:srgbClr val="FFFFFF"/>
                          </a:solidFill>
                          <a:latin typeface="Calibri"/>
                          <a:cs typeface="Calibri"/>
                        </a:rPr>
                        <a:t>e</a:t>
                      </a:r>
                      <a:r>
                        <a:rPr sz="1800" b="1" spc="-25" dirty="0">
                          <a:solidFill>
                            <a:srgbClr val="FFFFFF"/>
                          </a:solidFill>
                          <a:latin typeface="Calibri"/>
                          <a:cs typeface="Calibri"/>
                        </a:rPr>
                        <a:t>s</a:t>
                      </a:r>
                      <a:r>
                        <a:rPr sz="1800" b="1" dirty="0">
                          <a:solidFill>
                            <a:srgbClr val="FFFFFF"/>
                          </a:solidFill>
                          <a:latin typeface="Calibri"/>
                          <a:cs typeface="Calibri"/>
                        </a:rPr>
                        <a:t>t</a:t>
                      </a:r>
                      <a:r>
                        <a:rPr sz="1800" b="1" spc="-40" dirty="0">
                          <a:solidFill>
                            <a:srgbClr val="FFFFFF"/>
                          </a:solidFill>
                          <a:latin typeface="Calibri"/>
                          <a:cs typeface="Calibri"/>
                        </a:rPr>
                        <a:t> </a:t>
                      </a:r>
                      <a:r>
                        <a:rPr sz="1800" b="1" dirty="0">
                          <a:solidFill>
                            <a:srgbClr val="FFFFFF"/>
                          </a:solidFill>
                          <a:latin typeface="Calibri"/>
                          <a:cs typeface="Calibri"/>
                        </a:rPr>
                        <a:t>M</a:t>
                      </a:r>
                      <a:r>
                        <a:rPr sz="1800" b="1" spc="-15" dirty="0">
                          <a:solidFill>
                            <a:srgbClr val="FFFFFF"/>
                          </a:solidFill>
                          <a:latin typeface="Calibri"/>
                          <a:cs typeface="Calibri"/>
                        </a:rPr>
                        <a:t>a</a:t>
                      </a:r>
                      <a:r>
                        <a:rPr sz="1800" b="1" spc="-25" dirty="0">
                          <a:solidFill>
                            <a:srgbClr val="FFFFFF"/>
                          </a:solidFill>
                          <a:latin typeface="Calibri"/>
                          <a:cs typeface="Calibri"/>
                        </a:rPr>
                        <a:t>t</a:t>
                      </a:r>
                      <a:r>
                        <a:rPr sz="1800" b="1" dirty="0">
                          <a:solidFill>
                            <a:srgbClr val="FFFFFF"/>
                          </a:solidFill>
                          <a:latin typeface="Calibri"/>
                          <a:cs typeface="Calibri"/>
                        </a:rPr>
                        <a:t>e</a:t>
                      </a:r>
                      <a:r>
                        <a:rPr sz="1800" b="1" spc="-5" dirty="0">
                          <a:solidFill>
                            <a:srgbClr val="FFFFFF"/>
                          </a:solidFill>
                          <a:latin typeface="Calibri"/>
                          <a:cs typeface="Calibri"/>
                        </a:rPr>
                        <a:t>rials</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3810" algn="ctr">
                        <a:lnSpc>
                          <a:spcPct val="100000"/>
                        </a:lnSpc>
                      </a:pPr>
                      <a:r>
                        <a:rPr sz="1800" b="1" spc="-55" dirty="0">
                          <a:solidFill>
                            <a:srgbClr val="FFFFFF"/>
                          </a:solidFill>
                          <a:latin typeface="Calibri"/>
                          <a:cs typeface="Calibri"/>
                        </a:rPr>
                        <a:t>T</a:t>
                      </a:r>
                      <a:r>
                        <a:rPr sz="1800" b="1" spc="-45" dirty="0">
                          <a:solidFill>
                            <a:srgbClr val="FFFFFF"/>
                          </a:solidFill>
                          <a:latin typeface="Calibri"/>
                          <a:cs typeface="Calibri"/>
                        </a:rPr>
                        <a:t>O</a:t>
                      </a:r>
                      <a:r>
                        <a:rPr sz="1800" b="1" spc="-150" dirty="0">
                          <a:solidFill>
                            <a:srgbClr val="FFFFFF"/>
                          </a:solidFill>
                          <a:latin typeface="Calibri"/>
                          <a:cs typeface="Calibri"/>
                        </a:rPr>
                        <a:t>T</a:t>
                      </a:r>
                      <a:r>
                        <a:rPr sz="1800" b="1" dirty="0">
                          <a:solidFill>
                            <a:srgbClr val="FFFFFF"/>
                          </a:solidFill>
                          <a:latin typeface="Calibri"/>
                          <a:cs typeface="Calibri"/>
                        </a:rPr>
                        <a:t>AL</a:t>
                      </a:r>
                      <a:endParaRPr sz="1800" dirty="0">
                        <a:latin typeface="Calibri"/>
                        <a:cs typeface="Calibri"/>
                      </a:endParaRPr>
                    </a:p>
                    <a:p>
                      <a:pPr marL="635" algn="ctr">
                        <a:lnSpc>
                          <a:spcPct val="100000"/>
                        </a:lnSpc>
                      </a:pPr>
                      <a:r>
                        <a:rPr sz="1800" b="1" spc="-160" dirty="0">
                          <a:solidFill>
                            <a:srgbClr val="FFFFFF"/>
                          </a:solidFill>
                          <a:latin typeface="Calibri"/>
                          <a:cs typeface="Calibri"/>
                        </a:rPr>
                        <a:t>T</a:t>
                      </a:r>
                      <a:r>
                        <a:rPr sz="1800" b="1" dirty="0">
                          <a:solidFill>
                            <a:srgbClr val="FFFFFF"/>
                          </a:solidFill>
                          <a:latin typeface="Calibri"/>
                          <a:cs typeface="Calibri"/>
                        </a:rPr>
                        <a:t>e</a:t>
                      </a:r>
                      <a:r>
                        <a:rPr sz="1800" b="1" spc="-25" dirty="0">
                          <a:solidFill>
                            <a:srgbClr val="FFFFFF"/>
                          </a:solidFill>
                          <a:latin typeface="Calibri"/>
                          <a:cs typeface="Calibri"/>
                        </a:rPr>
                        <a:t>s</a:t>
                      </a:r>
                      <a:r>
                        <a:rPr sz="1800" b="1" dirty="0">
                          <a:solidFill>
                            <a:srgbClr val="FFFFFF"/>
                          </a:solidFill>
                          <a:latin typeface="Calibri"/>
                          <a:cs typeface="Calibri"/>
                        </a:rPr>
                        <a:t>ti</a:t>
                      </a:r>
                      <a:r>
                        <a:rPr sz="1800" b="1" spc="5" dirty="0">
                          <a:solidFill>
                            <a:srgbClr val="FFFFFF"/>
                          </a:solidFill>
                          <a:latin typeface="Calibri"/>
                          <a:cs typeface="Calibri"/>
                        </a:rPr>
                        <a:t>n</a:t>
                      </a:r>
                      <a:r>
                        <a:rPr sz="1800" b="1" dirty="0">
                          <a:solidFill>
                            <a:srgbClr val="FFFFFF"/>
                          </a:solidFill>
                          <a:latin typeface="Calibri"/>
                          <a:cs typeface="Calibri"/>
                        </a:rPr>
                        <a:t>g</a:t>
                      </a:r>
                      <a:r>
                        <a:rPr sz="1800" b="1" spc="-25" dirty="0">
                          <a:solidFill>
                            <a:srgbClr val="FFFFFF"/>
                          </a:solidFill>
                          <a:latin typeface="Calibri"/>
                          <a:cs typeface="Calibri"/>
                        </a:rPr>
                        <a:t> </a:t>
                      </a:r>
                      <a:r>
                        <a:rPr sz="1800" b="1" spc="-5" dirty="0">
                          <a:solidFill>
                            <a:srgbClr val="FFFFFF"/>
                          </a:solidFill>
                          <a:latin typeface="Calibri"/>
                          <a:cs typeface="Calibri"/>
                        </a:rPr>
                        <a:t>Time</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611593">
                <a:tc>
                  <a:txBody>
                    <a:bodyPr/>
                    <a:lstStyle/>
                    <a:p>
                      <a:pPr marL="133985">
                        <a:lnSpc>
                          <a:spcPct val="100000"/>
                        </a:lnSpc>
                      </a:pPr>
                      <a:r>
                        <a:rPr sz="1800" dirty="0">
                          <a:latin typeface="Calibri"/>
                          <a:cs typeface="Calibri"/>
                        </a:rPr>
                        <a:t>G</a:t>
                      </a:r>
                      <a:r>
                        <a:rPr sz="1800" spc="-40" dirty="0">
                          <a:latin typeface="Calibri"/>
                          <a:cs typeface="Calibri"/>
                        </a:rPr>
                        <a:t>r</a:t>
                      </a:r>
                      <a:r>
                        <a:rPr sz="1800" dirty="0">
                          <a:latin typeface="Calibri"/>
                          <a:cs typeface="Calibri"/>
                        </a:rPr>
                        <a:t>ade</a:t>
                      </a:r>
                      <a:r>
                        <a:rPr sz="1800" spc="5" dirty="0">
                          <a:latin typeface="Calibri"/>
                          <a:cs typeface="Calibri"/>
                        </a:rPr>
                        <a:t> </a:t>
                      </a:r>
                      <a:r>
                        <a:rPr sz="1800" dirty="0">
                          <a:latin typeface="Calibri"/>
                          <a:cs typeface="Calibri"/>
                        </a:rPr>
                        <a:t>6</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149225">
                        <a:lnSpc>
                          <a:spcPct val="100000"/>
                        </a:lnSpc>
                      </a:pPr>
                      <a:r>
                        <a:rPr sz="1800" spc="-5" dirty="0">
                          <a:latin typeface="Calibri"/>
                          <a:cs typeface="Calibri"/>
                        </a:rPr>
                        <a:t>6</a:t>
                      </a:r>
                      <a:r>
                        <a:rPr sz="1800" dirty="0">
                          <a:latin typeface="Calibri"/>
                          <a:cs typeface="Calibri"/>
                        </a:rPr>
                        <a:t>2 –</a:t>
                      </a:r>
                      <a:r>
                        <a:rPr sz="1800" spc="15" dirty="0">
                          <a:latin typeface="Calibri"/>
                          <a:cs typeface="Calibri"/>
                        </a:rPr>
                        <a:t> </a:t>
                      </a:r>
                      <a:r>
                        <a:rPr sz="1800" spc="-5" dirty="0">
                          <a:latin typeface="Calibri"/>
                          <a:cs typeface="Calibri"/>
                        </a:rPr>
                        <a:t>66</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635" algn="ctr">
                        <a:lnSpc>
                          <a:spcPct val="100000"/>
                        </a:lnSpc>
                      </a:pPr>
                      <a:r>
                        <a:rPr sz="1800" dirty="0">
                          <a:latin typeface="Calibri"/>
                          <a:cs typeface="Calibri"/>
                        </a:rPr>
                        <a:t>3</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1905" algn="ctr">
                        <a:lnSpc>
                          <a:spcPct val="100000"/>
                        </a:lnSpc>
                      </a:pPr>
                      <a:r>
                        <a:rPr sz="1800" dirty="0">
                          <a:latin typeface="Calibri"/>
                          <a:cs typeface="Calibri"/>
                        </a:rPr>
                        <a:t>2</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662305" marR="266065" indent="-386080">
                        <a:lnSpc>
                          <a:spcPct val="100000"/>
                        </a:lnSpc>
                      </a:pPr>
                      <a:r>
                        <a:rPr sz="1800" spc="-5" dirty="0">
                          <a:latin typeface="Calibri"/>
                          <a:cs typeface="Calibri"/>
                        </a:rPr>
                        <a:t>C</a:t>
                      </a:r>
                      <a:r>
                        <a:rPr sz="1800" spc="-35" dirty="0">
                          <a:latin typeface="Calibri"/>
                          <a:cs typeface="Calibri"/>
                        </a:rPr>
                        <a:t>B</a:t>
                      </a:r>
                      <a:r>
                        <a:rPr sz="1800" dirty="0">
                          <a:latin typeface="Calibri"/>
                          <a:cs typeface="Calibri"/>
                        </a:rPr>
                        <a:t>T</a:t>
                      </a:r>
                      <a:r>
                        <a:rPr sz="1800" spc="-15" dirty="0">
                          <a:latin typeface="Calibri"/>
                          <a:cs typeface="Calibri"/>
                        </a:rPr>
                        <a:t> </a:t>
                      </a:r>
                      <a:r>
                        <a:rPr sz="1800" dirty="0">
                          <a:latin typeface="Calibri"/>
                          <a:cs typeface="Calibri"/>
                        </a:rPr>
                        <a:t>w</a:t>
                      </a:r>
                      <a:r>
                        <a:rPr sz="1800" spc="-10" dirty="0">
                          <a:latin typeface="Calibri"/>
                          <a:cs typeface="Calibri"/>
                        </a:rPr>
                        <a:t>i</a:t>
                      </a:r>
                      <a:r>
                        <a:rPr sz="1800" dirty="0">
                          <a:latin typeface="Calibri"/>
                          <a:cs typeface="Calibri"/>
                        </a:rPr>
                        <a:t>th</a:t>
                      </a:r>
                      <a:r>
                        <a:rPr sz="1800" spc="10" dirty="0">
                          <a:latin typeface="Calibri"/>
                          <a:cs typeface="Calibri"/>
                        </a:rPr>
                        <a:t> </a:t>
                      </a:r>
                      <a:r>
                        <a:rPr sz="1800" spc="-15" dirty="0">
                          <a:latin typeface="Calibri"/>
                          <a:cs typeface="Calibri"/>
                        </a:rPr>
                        <a:t>w</a:t>
                      </a:r>
                      <a:r>
                        <a:rPr sz="1800" spc="-5" dirty="0">
                          <a:latin typeface="Calibri"/>
                          <a:cs typeface="Calibri"/>
                        </a:rPr>
                        <a:t>or</a:t>
                      </a:r>
                      <a:r>
                        <a:rPr sz="1800" dirty="0">
                          <a:latin typeface="Calibri"/>
                          <a:cs typeface="Calibri"/>
                        </a:rPr>
                        <a:t>k</a:t>
                      </a:r>
                      <a:r>
                        <a:rPr sz="1800" spc="5"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l</a:t>
                      </a:r>
                      <a:r>
                        <a:rPr sz="1800" spc="-5" dirty="0">
                          <a:latin typeface="Calibri"/>
                          <a:cs typeface="Calibri"/>
                        </a:rPr>
                        <a:t>d</a:t>
                      </a:r>
                      <a:r>
                        <a:rPr sz="1800" spc="5" dirty="0">
                          <a:latin typeface="Calibri"/>
                          <a:cs typeface="Calibri"/>
                        </a:rPr>
                        <a:t>e</a:t>
                      </a:r>
                      <a:r>
                        <a:rPr sz="1800" dirty="0">
                          <a:latin typeface="Calibri"/>
                          <a:cs typeface="Calibri"/>
                        </a:rPr>
                        <a:t>r; </a:t>
                      </a:r>
                      <a:r>
                        <a:rPr sz="1800" spc="-5" dirty="0">
                          <a:latin typeface="Calibri"/>
                          <a:cs typeface="Calibri"/>
                        </a:rPr>
                        <a:t>n</a:t>
                      </a:r>
                      <a:r>
                        <a:rPr sz="1800" dirty="0">
                          <a:latin typeface="Calibri"/>
                          <a:cs typeface="Calibri"/>
                        </a:rPr>
                        <a:t>o</a:t>
                      </a:r>
                      <a:r>
                        <a:rPr sz="1800" spc="10" dirty="0">
                          <a:latin typeface="Calibri"/>
                          <a:cs typeface="Calibri"/>
                        </a:rPr>
                        <a:t> </a:t>
                      </a:r>
                      <a:r>
                        <a:rPr sz="1800" spc="-5" dirty="0">
                          <a:latin typeface="Calibri"/>
                          <a:cs typeface="Calibri"/>
                        </a:rPr>
                        <a:t>Cal</a:t>
                      </a:r>
                      <a:r>
                        <a:rPr sz="1800" spc="-10" dirty="0">
                          <a:latin typeface="Calibri"/>
                          <a:cs typeface="Calibri"/>
                        </a:rPr>
                        <a:t>c</a:t>
                      </a:r>
                      <a:r>
                        <a:rPr sz="1800" spc="-5" dirty="0">
                          <a:latin typeface="Calibri"/>
                          <a:cs typeface="Calibri"/>
                        </a:rPr>
                        <a:t>ul</a:t>
                      </a:r>
                      <a:r>
                        <a:rPr sz="1800" spc="-15" dirty="0">
                          <a:latin typeface="Calibri"/>
                          <a:cs typeface="Calibri"/>
                        </a:rPr>
                        <a:t>at</a:t>
                      </a:r>
                      <a:r>
                        <a:rPr sz="1800" spc="-5" dirty="0">
                          <a:latin typeface="Calibri"/>
                          <a:cs typeface="Calibri"/>
                        </a:rPr>
                        <a:t>or</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114300">
                        <a:lnSpc>
                          <a:spcPct val="100000"/>
                        </a:lnSpc>
                      </a:pPr>
                      <a:r>
                        <a:rPr sz="1800" dirty="0">
                          <a:latin typeface="Calibri"/>
                          <a:cs typeface="Calibri"/>
                        </a:rPr>
                        <a:t>180</a:t>
                      </a:r>
                      <a:r>
                        <a:rPr sz="1800" spc="-5" dirty="0">
                          <a:latin typeface="Calibri"/>
                          <a:cs typeface="Calibri"/>
                        </a:rPr>
                        <a:t> </a:t>
                      </a:r>
                      <a:r>
                        <a:rPr sz="1800" dirty="0">
                          <a:latin typeface="Calibri"/>
                          <a:cs typeface="Calibri"/>
                        </a:rPr>
                        <a:t>minu</a:t>
                      </a:r>
                      <a:r>
                        <a:rPr sz="1800" spc="-25" dirty="0">
                          <a:latin typeface="Calibri"/>
                          <a:cs typeface="Calibri"/>
                        </a:rPr>
                        <a:t>t</a:t>
                      </a:r>
                      <a:r>
                        <a:rPr sz="1800" dirty="0">
                          <a:latin typeface="Calibri"/>
                          <a:cs typeface="Calibri"/>
                        </a:rPr>
                        <a:t>es</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r h="969716">
                <a:tc>
                  <a:txBody>
                    <a:bodyPr/>
                    <a:lstStyle/>
                    <a:p>
                      <a:pPr marL="133985">
                        <a:lnSpc>
                          <a:spcPct val="100000"/>
                        </a:lnSpc>
                      </a:pPr>
                      <a:r>
                        <a:rPr sz="1800" dirty="0">
                          <a:latin typeface="Calibri"/>
                          <a:cs typeface="Calibri"/>
                        </a:rPr>
                        <a:t>G</a:t>
                      </a:r>
                      <a:r>
                        <a:rPr sz="1800" spc="-40" dirty="0">
                          <a:latin typeface="Calibri"/>
                          <a:cs typeface="Calibri"/>
                        </a:rPr>
                        <a:t>r</a:t>
                      </a:r>
                      <a:r>
                        <a:rPr sz="1800" dirty="0">
                          <a:latin typeface="Calibri"/>
                          <a:cs typeface="Calibri"/>
                        </a:rPr>
                        <a:t>ade</a:t>
                      </a:r>
                      <a:r>
                        <a:rPr sz="1800" spc="5" dirty="0">
                          <a:latin typeface="Calibri"/>
                          <a:cs typeface="Calibri"/>
                        </a:rPr>
                        <a:t> </a:t>
                      </a:r>
                      <a:r>
                        <a:rPr sz="1800" dirty="0">
                          <a:latin typeface="Calibri"/>
                          <a:cs typeface="Calibri"/>
                        </a:rPr>
                        <a:t>7</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49225">
                        <a:lnSpc>
                          <a:spcPct val="100000"/>
                        </a:lnSpc>
                      </a:pPr>
                      <a:r>
                        <a:rPr sz="1800" spc="-5" dirty="0">
                          <a:latin typeface="Calibri"/>
                          <a:cs typeface="Calibri"/>
                        </a:rPr>
                        <a:t>6</a:t>
                      </a:r>
                      <a:r>
                        <a:rPr sz="1800" dirty="0">
                          <a:latin typeface="Calibri"/>
                          <a:cs typeface="Calibri"/>
                        </a:rPr>
                        <a:t>2 –</a:t>
                      </a:r>
                      <a:r>
                        <a:rPr sz="1800" spc="15" dirty="0">
                          <a:latin typeface="Calibri"/>
                          <a:cs typeface="Calibri"/>
                        </a:rPr>
                        <a:t> </a:t>
                      </a:r>
                      <a:r>
                        <a:rPr sz="1800" spc="-5" dirty="0">
                          <a:latin typeface="Calibri"/>
                          <a:cs typeface="Calibri"/>
                        </a:rPr>
                        <a:t>66</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35" algn="ctr">
                        <a:lnSpc>
                          <a:spcPct val="100000"/>
                        </a:lnSpc>
                      </a:pPr>
                      <a:r>
                        <a:rPr sz="1800" dirty="0">
                          <a:latin typeface="Calibri"/>
                          <a:cs typeface="Calibri"/>
                        </a:rPr>
                        <a:t>3</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905" algn="ctr">
                        <a:lnSpc>
                          <a:spcPct val="100000"/>
                        </a:lnSpc>
                      </a:pPr>
                      <a:r>
                        <a:rPr sz="1800" dirty="0">
                          <a:latin typeface="Calibri"/>
                          <a:cs typeface="Calibri"/>
                        </a:rPr>
                        <a:t>2</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222885" marR="213360" algn="ctr">
                        <a:lnSpc>
                          <a:spcPct val="100000"/>
                        </a:lnSpc>
                      </a:pPr>
                      <a:r>
                        <a:rPr sz="1800" spc="-5" dirty="0">
                          <a:latin typeface="Calibri"/>
                          <a:cs typeface="Calibri"/>
                        </a:rPr>
                        <a:t>C</a:t>
                      </a:r>
                      <a:r>
                        <a:rPr sz="1800" spc="-35" dirty="0">
                          <a:latin typeface="Calibri"/>
                          <a:cs typeface="Calibri"/>
                        </a:rPr>
                        <a:t>B</a:t>
                      </a:r>
                      <a:r>
                        <a:rPr sz="1800" dirty="0">
                          <a:latin typeface="Calibri"/>
                          <a:cs typeface="Calibri"/>
                        </a:rPr>
                        <a:t>T</a:t>
                      </a:r>
                      <a:r>
                        <a:rPr sz="1800" spc="-15" dirty="0">
                          <a:latin typeface="Calibri"/>
                          <a:cs typeface="Calibri"/>
                        </a:rPr>
                        <a:t> </a:t>
                      </a:r>
                      <a:r>
                        <a:rPr sz="1800" dirty="0">
                          <a:latin typeface="Calibri"/>
                          <a:cs typeface="Calibri"/>
                        </a:rPr>
                        <a:t>w</a:t>
                      </a:r>
                      <a:r>
                        <a:rPr sz="1800" spc="-10" dirty="0">
                          <a:latin typeface="Calibri"/>
                          <a:cs typeface="Calibri"/>
                        </a:rPr>
                        <a:t>i</a:t>
                      </a:r>
                      <a:r>
                        <a:rPr sz="1800" dirty="0">
                          <a:latin typeface="Calibri"/>
                          <a:cs typeface="Calibri"/>
                        </a:rPr>
                        <a:t>th</a:t>
                      </a:r>
                      <a:r>
                        <a:rPr sz="1800" spc="10" dirty="0">
                          <a:latin typeface="Calibri"/>
                          <a:cs typeface="Calibri"/>
                        </a:rPr>
                        <a:t> </a:t>
                      </a:r>
                      <a:r>
                        <a:rPr sz="1800" spc="-15" dirty="0">
                          <a:latin typeface="Calibri"/>
                          <a:cs typeface="Calibri"/>
                        </a:rPr>
                        <a:t>w</a:t>
                      </a:r>
                      <a:r>
                        <a:rPr sz="1800" spc="-5" dirty="0">
                          <a:latin typeface="Calibri"/>
                          <a:cs typeface="Calibri"/>
                        </a:rPr>
                        <a:t>or</a:t>
                      </a:r>
                      <a:r>
                        <a:rPr sz="1800" dirty="0">
                          <a:latin typeface="Calibri"/>
                          <a:cs typeface="Calibri"/>
                        </a:rPr>
                        <a:t>k</a:t>
                      </a:r>
                      <a:r>
                        <a:rPr sz="1800" spc="5"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l</a:t>
                      </a:r>
                      <a:r>
                        <a:rPr sz="1800" spc="-5" dirty="0">
                          <a:latin typeface="Calibri"/>
                          <a:cs typeface="Calibri"/>
                        </a:rPr>
                        <a:t>d</a:t>
                      </a:r>
                      <a:r>
                        <a:rPr sz="1800" spc="5" dirty="0">
                          <a:latin typeface="Calibri"/>
                          <a:cs typeface="Calibri"/>
                        </a:rPr>
                        <a:t>e</a:t>
                      </a:r>
                      <a:r>
                        <a:rPr sz="1800" dirty="0">
                          <a:latin typeface="Calibri"/>
                          <a:cs typeface="Calibri"/>
                        </a:rPr>
                        <a:t>r; </a:t>
                      </a:r>
                      <a:r>
                        <a:rPr sz="1800" spc="-5" dirty="0">
                          <a:latin typeface="Calibri"/>
                          <a:cs typeface="Calibri"/>
                        </a:rPr>
                        <a:t>Sc</a:t>
                      </a:r>
                      <a:r>
                        <a:rPr sz="1800" spc="-10" dirty="0">
                          <a:latin typeface="Calibri"/>
                          <a:cs typeface="Calibri"/>
                        </a:rPr>
                        <a:t>i</a:t>
                      </a:r>
                      <a:r>
                        <a:rPr sz="1800" dirty="0">
                          <a:latin typeface="Calibri"/>
                          <a:cs typeface="Calibri"/>
                        </a:rPr>
                        <a:t>e</a:t>
                      </a:r>
                      <a:r>
                        <a:rPr sz="1800" spc="-10" dirty="0">
                          <a:latin typeface="Calibri"/>
                          <a:cs typeface="Calibri"/>
                        </a:rPr>
                        <a:t>n</a:t>
                      </a:r>
                      <a:r>
                        <a:rPr sz="1800" dirty="0">
                          <a:latin typeface="Calibri"/>
                          <a:cs typeface="Calibri"/>
                        </a:rPr>
                        <a:t>t</a:t>
                      </a:r>
                      <a:r>
                        <a:rPr sz="1800" spc="-10" dirty="0">
                          <a:latin typeface="Calibri"/>
                          <a:cs typeface="Calibri"/>
                        </a:rPr>
                        <a:t>i</a:t>
                      </a:r>
                      <a:r>
                        <a:rPr sz="1800" spc="-5" dirty="0">
                          <a:latin typeface="Calibri"/>
                          <a:cs typeface="Calibri"/>
                        </a:rPr>
                        <a:t>fi</a:t>
                      </a:r>
                      <a:r>
                        <a:rPr sz="1800" dirty="0">
                          <a:latin typeface="Calibri"/>
                          <a:cs typeface="Calibri"/>
                        </a:rPr>
                        <a:t>c</a:t>
                      </a:r>
                      <a:r>
                        <a:rPr sz="1800" spc="15" dirty="0">
                          <a:latin typeface="Calibri"/>
                          <a:cs typeface="Calibri"/>
                        </a:rPr>
                        <a:t> </a:t>
                      </a:r>
                      <a:r>
                        <a:rPr sz="1800" spc="-5" dirty="0">
                          <a:latin typeface="Calibri"/>
                          <a:cs typeface="Calibri"/>
                        </a:rPr>
                        <a:t>Cal</a:t>
                      </a:r>
                      <a:r>
                        <a:rPr sz="1800" spc="-10" dirty="0">
                          <a:latin typeface="Calibri"/>
                          <a:cs typeface="Calibri"/>
                        </a:rPr>
                        <a:t>c</a:t>
                      </a:r>
                      <a:r>
                        <a:rPr sz="1800" spc="-5" dirty="0">
                          <a:latin typeface="Calibri"/>
                          <a:cs typeface="Calibri"/>
                        </a:rPr>
                        <a:t>ul</a:t>
                      </a:r>
                      <a:r>
                        <a:rPr sz="1800" spc="-15" dirty="0">
                          <a:latin typeface="Calibri"/>
                          <a:cs typeface="Calibri"/>
                        </a:rPr>
                        <a:t>at</a:t>
                      </a:r>
                      <a:r>
                        <a:rPr sz="1800" spc="-5" dirty="0">
                          <a:latin typeface="Calibri"/>
                          <a:cs typeface="Calibri"/>
                        </a:rPr>
                        <a:t>or (Ses</a:t>
                      </a:r>
                      <a:r>
                        <a:rPr sz="1800" spc="5" dirty="0">
                          <a:latin typeface="Calibri"/>
                          <a:cs typeface="Calibri"/>
                        </a:rPr>
                        <a:t>s</a:t>
                      </a:r>
                      <a:r>
                        <a:rPr sz="1800" spc="-5" dirty="0">
                          <a:latin typeface="Calibri"/>
                          <a:cs typeface="Calibri"/>
                        </a:rPr>
                        <a:t>ion</a:t>
                      </a:r>
                      <a:r>
                        <a:rPr sz="1800" dirty="0">
                          <a:latin typeface="Calibri"/>
                          <a:cs typeface="Calibri"/>
                        </a:rPr>
                        <a:t>s</a:t>
                      </a:r>
                      <a:r>
                        <a:rPr sz="1800" spc="5" dirty="0">
                          <a:latin typeface="Calibri"/>
                          <a:cs typeface="Calibri"/>
                        </a:rPr>
                        <a:t> </a:t>
                      </a:r>
                      <a:r>
                        <a:rPr sz="1800" dirty="0">
                          <a:latin typeface="Calibri"/>
                          <a:cs typeface="Calibri"/>
                        </a:rPr>
                        <a:t>2 and</a:t>
                      </a:r>
                      <a:r>
                        <a:rPr sz="1800" spc="10" dirty="0">
                          <a:latin typeface="Calibri"/>
                          <a:cs typeface="Calibri"/>
                        </a:rPr>
                        <a:t> </a:t>
                      </a:r>
                      <a:r>
                        <a:rPr sz="1800" dirty="0">
                          <a:latin typeface="Calibri"/>
                          <a:cs typeface="Calibri"/>
                        </a:rPr>
                        <a:t>3 </a:t>
                      </a:r>
                      <a:r>
                        <a:rPr sz="1800" spc="-5" dirty="0">
                          <a:latin typeface="Calibri"/>
                          <a:cs typeface="Calibri"/>
                        </a:rPr>
                        <a:t>only)</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14300">
                        <a:lnSpc>
                          <a:spcPct val="100000"/>
                        </a:lnSpc>
                      </a:pPr>
                      <a:r>
                        <a:rPr sz="1800" dirty="0">
                          <a:latin typeface="Calibri"/>
                          <a:cs typeface="Calibri"/>
                        </a:rPr>
                        <a:t>180</a:t>
                      </a:r>
                      <a:r>
                        <a:rPr sz="1800" spc="-5" dirty="0">
                          <a:latin typeface="Calibri"/>
                          <a:cs typeface="Calibri"/>
                        </a:rPr>
                        <a:t> </a:t>
                      </a:r>
                      <a:r>
                        <a:rPr sz="1800" dirty="0">
                          <a:latin typeface="Calibri"/>
                          <a:cs typeface="Calibri"/>
                        </a:rPr>
                        <a:t>minu</a:t>
                      </a:r>
                      <a:r>
                        <a:rPr sz="1800" spc="-25" dirty="0">
                          <a:latin typeface="Calibri"/>
                          <a:cs typeface="Calibri"/>
                        </a:rPr>
                        <a:t>t</a:t>
                      </a:r>
                      <a:r>
                        <a:rPr sz="1800" dirty="0">
                          <a:latin typeface="Calibri"/>
                          <a:cs typeface="Calibri"/>
                        </a:rPr>
                        <a:t>es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2"/>
                  </a:ext>
                </a:extLst>
              </a:tr>
              <a:tr h="1144661">
                <a:tc>
                  <a:txBody>
                    <a:bodyPr/>
                    <a:lstStyle/>
                    <a:p>
                      <a:pPr marL="133985">
                        <a:lnSpc>
                          <a:spcPct val="100000"/>
                        </a:lnSpc>
                      </a:pPr>
                      <a:r>
                        <a:rPr sz="1800" dirty="0">
                          <a:latin typeface="Calibri"/>
                          <a:cs typeface="Calibri"/>
                        </a:rPr>
                        <a:t>G</a:t>
                      </a:r>
                      <a:r>
                        <a:rPr sz="1800" spc="-40" dirty="0">
                          <a:latin typeface="Calibri"/>
                          <a:cs typeface="Calibri"/>
                        </a:rPr>
                        <a:t>r</a:t>
                      </a:r>
                      <a:r>
                        <a:rPr sz="1800" dirty="0">
                          <a:latin typeface="Calibri"/>
                          <a:cs typeface="Calibri"/>
                        </a:rPr>
                        <a:t>ade</a:t>
                      </a:r>
                      <a:r>
                        <a:rPr sz="1800" spc="5" dirty="0">
                          <a:latin typeface="Calibri"/>
                          <a:cs typeface="Calibri"/>
                        </a:rPr>
                        <a:t> </a:t>
                      </a:r>
                      <a:r>
                        <a:rPr sz="1800" dirty="0">
                          <a:latin typeface="Calibri"/>
                          <a:cs typeface="Calibri"/>
                        </a:rPr>
                        <a:t>8</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149225">
                        <a:lnSpc>
                          <a:spcPct val="100000"/>
                        </a:lnSpc>
                      </a:pPr>
                      <a:r>
                        <a:rPr sz="1800" spc="-5" dirty="0">
                          <a:latin typeface="Calibri"/>
                          <a:cs typeface="Calibri"/>
                        </a:rPr>
                        <a:t>6</a:t>
                      </a:r>
                      <a:r>
                        <a:rPr sz="1800" dirty="0">
                          <a:latin typeface="Calibri"/>
                          <a:cs typeface="Calibri"/>
                        </a:rPr>
                        <a:t>2 –</a:t>
                      </a:r>
                      <a:r>
                        <a:rPr sz="1800" spc="15" dirty="0">
                          <a:latin typeface="Calibri"/>
                          <a:cs typeface="Calibri"/>
                        </a:rPr>
                        <a:t> </a:t>
                      </a:r>
                      <a:r>
                        <a:rPr sz="1800" spc="-5" dirty="0">
                          <a:latin typeface="Calibri"/>
                          <a:cs typeface="Calibri"/>
                        </a:rPr>
                        <a:t>66</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635" algn="ctr">
                        <a:lnSpc>
                          <a:spcPct val="100000"/>
                        </a:lnSpc>
                      </a:pPr>
                      <a:r>
                        <a:rPr sz="1800" dirty="0">
                          <a:latin typeface="Calibri"/>
                          <a:cs typeface="Calibri"/>
                        </a:rPr>
                        <a:t>3</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1905" algn="ctr">
                        <a:lnSpc>
                          <a:spcPct val="100000"/>
                        </a:lnSpc>
                      </a:pPr>
                      <a:r>
                        <a:rPr sz="1800" dirty="0">
                          <a:latin typeface="Calibri"/>
                          <a:cs typeface="Calibri"/>
                        </a:rPr>
                        <a:t>2</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222885" marR="213360" algn="ctr">
                        <a:lnSpc>
                          <a:spcPct val="100000"/>
                        </a:lnSpc>
                      </a:pPr>
                      <a:r>
                        <a:rPr sz="1800" spc="-5" dirty="0">
                          <a:latin typeface="Calibri"/>
                          <a:cs typeface="Calibri"/>
                        </a:rPr>
                        <a:t>C</a:t>
                      </a:r>
                      <a:r>
                        <a:rPr sz="1800" spc="-35" dirty="0">
                          <a:latin typeface="Calibri"/>
                          <a:cs typeface="Calibri"/>
                        </a:rPr>
                        <a:t>B</a:t>
                      </a:r>
                      <a:r>
                        <a:rPr sz="1800" dirty="0">
                          <a:latin typeface="Calibri"/>
                          <a:cs typeface="Calibri"/>
                        </a:rPr>
                        <a:t>T</a:t>
                      </a:r>
                      <a:r>
                        <a:rPr sz="1800" spc="-15" dirty="0">
                          <a:latin typeface="Calibri"/>
                          <a:cs typeface="Calibri"/>
                        </a:rPr>
                        <a:t> </a:t>
                      </a:r>
                      <a:r>
                        <a:rPr sz="1800" dirty="0">
                          <a:latin typeface="Calibri"/>
                          <a:cs typeface="Calibri"/>
                        </a:rPr>
                        <a:t>w</a:t>
                      </a:r>
                      <a:r>
                        <a:rPr sz="1800" spc="-10" dirty="0">
                          <a:latin typeface="Calibri"/>
                          <a:cs typeface="Calibri"/>
                        </a:rPr>
                        <a:t>i</a:t>
                      </a:r>
                      <a:r>
                        <a:rPr sz="1800" dirty="0">
                          <a:latin typeface="Calibri"/>
                          <a:cs typeface="Calibri"/>
                        </a:rPr>
                        <a:t>th</a:t>
                      </a:r>
                      <a:r>
                        <a:rPr sz="1800" spc="10" dirty="0">
                          <a:latin typeface="Calibri"/>
                          <a:cs typeface="Calibri"/>
                        </a:rPr>
                        <a:t> </a:t>
                      </a:r>
                      <a:r>
                        <a:rPr sz="1800" spc="-15" dirty="0">
                          <a:latin typeface="Calibri"/>
                          <a:cs typeface="Calibri"/>
                        </a:rPr>
                        <a:t>w</a:t>
                      </a:r>
                      <a:r>
                        <a:rPr sz="1800" spc="-5" dirty="0">
                          <a:latin typeface="Calibri"/>
                          <a:cs typeface="Calibri"/>
                        </a:rPr>
                        <a:t>or</a:t>
                      </a:r>
                      <a:r>
                        <a:rPr sz="1800" dirty="0">
                          <a:latin typeface="Calibri"/>
                          <a:cs typeface="Calibri"/>
                        </a:rPr>
                        <a:t>k</a:t>
                      </a:r>
                      <a:r>
                        <a:rPr sz="1800" spc="5"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l</a:t>
                      </a:r>
                      <a:r>
                        <a:rPr sz="1800" spc="-5" dirty="0">
                          <a:latin typeface="Calibri"/>
                          <a:cs typeface="Calibri"/>
                        </a:rPr>
                        <a:t>d</a:t>
                      </a:r>
                      <a:r>
                        <a:rPr sz="1800" spc="5" dirty="0">
                          <a:latin typeface="Calibri"/>
                          <a:cs typeface="Calibri"/>
                        </a:rPr>
                        <a:t>e</a:t>
                      </a:r>
                      <a:r>
                        <a:rPr sz="1800" dirty="0">
                          <a:latin typeface="Calibri"/>
                          <a:cs typeface="Calibri"/>
                        </a:rPr>
                        <a:t>r; </a:t>
                      </a:r>
                      <a:r>
                        <a:rPr sz="1800" spc="-5" dirty="0">
                          <a:latin typeface="Calibri"/>
                          <a:cs typeface="Calibri"/>
                        </a:rPr>
                        <a:t>Sc</a:t>
                      </a:r>
                      <a:r>
                        <a:rPr sz="1800" spc="-10" dirty="0">
                          <a:latin typeface="Calibri"/>
                          <a:cs typeface="Calibri"/>
                        </a:rPr>
                        <a:t>i</a:t>
                      </a:r>
                      <a:r>
                        <a:rPr sz="1800" dirty="0">
                          <a:latin typeface="Calibri"/>
                          <a:cs typeface="Calibri"/>
                        </a:rPr>
                        <a:t>e</a:t>
                      </a:r>
                      <a:r>
                        <a:rPr sz="1800" spc="-10" dirty="0">
                          <a:latin typeface="Calibri"/>
                          <a:cs typeface="Calibri"/>
                        </a:rPr>
                        <a:t>n</a:t>
                      </a:r>
                      <a:r>
                        <a:rPr sz="1800" dirty="0">
                          <a:latin typeface="Calibri"/>
                          <a:cs typeface="Calibri"/>
                        </a:rPr>
                        <a:t>t</a:t>
                      </a:r>
                      <a:r>
                        <a:rPr sz="1800" spc="-10" dirty="0">
                          <a:latin typeface="Calibri"/>
                          <a:cs typeface="Calibri"/>
                        </a:rPr>
                        <a:t>i</a:t>
                      </a:r>
                      <a:r>
                        <a:rPr sz="1800" spc="-5" dirty="0">
                          <a:latin typeface="Calibri"/>
                          <a:cs typeface="Calibri"/>
                        </a:rPr>
                        <a:t>fi</a:t>
                      </a:r>
                      <a:r>
                        <a:rPr sz="1800" dirty="0">
                          <a:latin typeface="Calibri"/>
                          <a:cs typeface="Calibri"/>
                        </a:rPr>
                        <a:t>c</a:t>
                      </a:r>
                      <a:r>
                        <a:rPr sz="1800" spc="15" dirty="0">
                          <a:latin typeface="Calibri"/>
                          <a:cs typeface="Calibri"/>
                        </a:rPr>
                        <a:t> </a:t>
                      </a:r>
                      <a:r>
                        <a:rPr sz="1800" spc="-5" dirty="0">
                          <a:latin typeface="Calibri"/>
                          <a:cs typeface="Calibri"/>
                        </a:rPr>
                        <a:t>Cal</a:t>
                      </a:r>
                      <a:r>
                        <a:rPr sz="1800" spc="-10" dirty="0">
                          <a:latin typeface="Calibri"/>
                          <a:cs typeface="Calibri"/>
                        </a:rPr>
                        <a:t>c</a:t>
                      </a:r>
                      <a:r>
                        <a:rPr sz="1800" spc="-5" dirty="0">
                          <a:latin typeface="Calibri"/>
                          <a:cs typeface="Calibri"/>
                        </a:rPr>
                        <a:t>ul</a:t>
                      </a:r>
                      <a:r>
                        <a:rPr sz="1800" spc="-15" dirty="0">
                          <a:latin typeface="Calibri"/>
                          <a:cs typeface="Calibri"/>
                        </a:rPr>
                        <a:t>at</a:t>
                      </a:r>
                      <a:r>
                        <a:rPr sz="1800" spc="-5" dirty="0">
                          <a:latin typeface="Calibri"/>
                          <a:cs typeface="Calibri"/>
                        </a:rPr>
                        <a:t>or (Ses</a:t>
                      </a:r>
                      <a:r>
                        <a:rPr sz="1800" spc="5" dirty="0">
                          <a:latin typeface="Calibri"/>
                          <a:cs typeface="Calibri"/>
                        </a:rPr>
                        <a:t>s</a:t>
                      </a:r>
                      <a:r>
                        <a:rPr sz="1800" spc="-5" dirty="0">
                          <a:latin typeface="Calibri"/>
                          <a:cs typeface="Calibri"/>
                        </a:rPr>
                        <a:t>ion</a:t>
                      </a:r>
                      <a:r>
                        <a:rPr sz="1800" dirty="0">
                          <a:latin typeface="Calibri"/>
                          <a:cs typeface="Calibri"/>
                        </a:rPr>
                        <a:t>s</a:t>
                      </a:r>
                      <a:r>
                        <a:rPr sz="1800" spc="5" dirty="0">
                          <a:latin typeface="Calibri"/>
                          <a:cs typeface="Calibri"/>
                        </a:rPr>
                        <a:t> </a:t>
                      </a:r>
                      <a:r>
                        <a:rPr sz="1800" dirty="0">
                          <a:latin typeface="Calibri"/>
                          <a:cs typeface="Calibri"/>
                        </a:rPr>
                        <a:t>2 and</a:t>
                      </a:r>
                      <a:r>
                        <a:rPr sz="1800" spc="10" dirty="0">
                          <a:latin typeface="Calibri"/>
                          <a:cs typeface="Calibri"/>
                        </a:rPr>
                        <a:t> </a:t>
                      </a:r>
                      <a:r>
                        <a:rPr sz="1800" dirty="0">
                          <a:latin typeface="Calibri"/>
                          <a:cs typeface="Calibri"/>
                        </a:rPr>
                        <a:t>3 </a:t>
                      </a:r>
                      <a:r>
                        <a:rPr sz="1800" spc="-5" dirty="0">
                          <a:latin typeface="Calibri"/>
                          <a:cs typeface="Calibri"/>
                        </a:rPr>
                        <a:t>only)</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114300">
                        <a:lnSpc>
                          <a:spcPct val="100000"/>
                        </a:lnSpc>
                      </a:pPr>
                      <a:r>
                        <a:rPr sz="1800" dirty="0">
                          <a:latin typeface="Calibri"/>
                          <a:cs typeface="Calibri"/>
                        </a:rPr>
                        <a:t>180</a:t>
                      </a:r>
                      <a:r>
                        <a:rPr sz="1800" spc="-5" dirty="0">
                          <a:latin typeface="Calibri"/>
                          <a:cs typeface="Calibri"/>
                        </a:rPr>
                        <a:t> </a:t>
                      </a:r>
                      <a:r>
                        <a:rPr sz="1800" dirty="0">
                          <a:latin typeface="Calibri"/>
                          <a:cs typeface="Calibri"/>
                        </a:rPr>
                        <a:t>minu</a:t>
                      </a:r>
                      <a:r>
                        <a:rPr sz="1800" spc="-25" dirty="0">
                          <a:latin typeface="Calibri"/>
                          <a:cs typeface="Calibri"/>
                        </a:rPr>
                        <a:t>t</a:t>
                      </a:r>
                      <a:r>
                        <a:rPr sz="1800" dirty="0">
                          <a:latin typeface="Calibri"/>
                          <a:cs typeface="Calibri"/>
                        </a:rPr>
                        <a:t>es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97420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42976"/>
            <a:ext cx="3101975" cy="0"/>
          </a:xfrm>
          <a:custGeom>
            <a:avLst/>
            <a:gdLst/>
            <a:ahLst/>
            <a:cxnLst/>
            <a:rect l="l" t="t" r="r" b="b"/>
            <a:pathLst>
              <a:path w="3101975">
                <a:moveTo>
                  <a:pt x="3101975" y="0"/>
                </a:moveTo>
                <a:lnTo>
                  <a:pt x="0" y="0"/>
                </a:lnTo>
              </a:path>
            </a:pathLst>
          </a:custGeom>
          <a:ln w="63500">
            <a:solidFill>
              <a:srgbClr val="252A62"/>
            </a:solidFill>
          </a:ln>
        </p:spPr>
        <p:txBody>
          <a:bodyPr wrap="square" lIns="0" tIns="0" rIns="0" bIns="0" rtlCol="0"/>
          <a:lstStyle/>
          <a:p>
            <a:endParaRPr dirty="0">
              <a:solidFill>
                <a:prstClr val="black"/>
              </a:solidFill>
            </a:endParaRPr>
          </a:p>
        </p:txBody>
      </p:sp>
      <p:sp>
        <p:nvSpPr>
          <p:cNvPr id="3" name="object 3"/>
          <p:cNvSpPr/>
          <p:nvPr/>
        </p:nvSpPr>
        <p:spPr>
          <a:xfrm>
            <a:off x="6038850" y="442976"/>
            <a:ext cx="3105150" cy="0"/>
          </a:xfrm>
          <a:custGeom>
            <a:avLst/>
            <a:gdLst/>
            <a:ahLst/>
            <a:cxnLst/>
            <a:rect l="l" t="t" r="r" b="b"/>
            <a:pathLst>
              <a:path w="3105150">
                <a:moveTo>
                  <a:pt x="3105150" y="0"/>
                </a:moveTo>
                <a:lnTo>
                  <a:pt x="0" y="0"/>
                </a:lnTo>
              </a:path>
            </a:pathLst>
          </a:custGeom>
          <a:ln w="63500">
            <a:solidFill>
              <a:srgbClr val="252A62"/>
            </a:solidFill>
          </a:ln>
        </p:spPr>
        <p:txBody>
          <a:bodyPr wrap="square" lIns="0" tIns="0" rIns="0" bIns="0" rtlCol="0"/>
          <a:lstStyle/>
          <a:p>
            <a:endParaRPr dirty="0">
              <a:solidFill>
                <a:prstClr val="black"/>
              </a:solidFill>
            </a:endParaRPr>
          </a:p>
        </p:txBody>
      </p:sp>
      <p:sp>
        <p:nvSpPr>
          <p:cNvPr id="4" name="object 4"/>
          <p:cNvSpPr/>
          <p:nvPr/>
        </p:nvSpPr>
        <p:spPr>
          <a:xfrm>
            <a:off x="6437248" y="6711950"/>
            <a:ext cx="2707005" cy="0"/>
          </a:xfrm>
          <a:custGeom>
            <a:avLst/>
            <a:gdLst/>
            <a:ahLst/>
            <a:cxnLst/>
            <a:rect l="l" t="t" r="r" b="b"/>
            <a:pathLst>
              <a:path w="2707004">
                <a:moveTo>
                  <a:pt x="2706751" y="0"/>
                </a:moveTo>
                <a:lnTo>
                  <a:pt x="0" y="0"/>
                </a:lnTo>
              </a:path>
            </a:pathLst>
          </a:custGeom>
          <a:ln w="12700">
            <a:solidFill>
              <a:srgbClr val="CD9D2C"/>
            </a:solidFill>
          </a:ln>
        </p:spPr>
        <p:txBody>
          <a:bodyPr wrap="square" lIns="0" tIns="0" rIns="0" bIns="0" rtlCol="0"/>
          <a:lstStyle/>
          <a:p>
            <a:endParaRPr dirty="0">
              <a:solidFill>
                <a:prstClr val="black"/>
              </a:solidFill>
            </a:endParaRPr>
          </a:p>
        </p:txBody>
      </p:sp>
      <p:sp>
        <p:nvSpPr>
          <p:cNvPr id="8" name="object 8"/>
          <p:cNvSpPr txBox="1">
            <a:spLocks noGrp="1"/>
          </p:cNvSpPr>
          <p:nvPr>
            <p:ph type="sldNum" sz="quarter" idx="4294967295"/>
          </p:nvPr>
        </p:nvSpPr>
        <p:spPr>
          <a:xfrm>
            <a:off x="8618728" y="6429324"/>
            <a:ext cx="255270" cy="228600"/>
          </a:xfrm>
          <a:prstGeom prst="rect">
            <a:avLst/>
          </a:prstGeom>
        </p:spPr>
        <p:txBody>
          <a:bodyPr vert="horz" wrap="square" lIns="0" tIns="0" rIns="0" bIns="0" rtlCol="0">
            <a:spAutoFit/>
          </a:bodyPr>
          <a:lstStyle/>
          <a:p>
            <a:pPr marL="25400"/>
            <a:fld id="{81D60167-4931-47E6-BA6A-407CBD079E47}" type="slidenum">
              <a:rPr spc="-10" dirty="0"/>
              <a:pPr marL="25400"/>
              <a:t>44</a:t>
            </a:fld>
            <a:endParaRPr spc="-10" dirty="0"/>
          </a:p>
        </p:txBody>
      </p:sp>
      <p:graphicFrame>
        <p:nvGraphicFramePr>
          <p:cNvPr id="5" name="object 5"/>
          <p:cNvGraphicFramePr>
            <a:graphicFrameLocks noGrp="1"/>
          </p:cNvGraphicFramePr>
          <p:nvPr>
            <p:extLst/>
          </p:nvPr>
        </p:nvGraphicFramePr>
        <p:xfrm>
          <a:off x="711480" y="2351708"/>
          <a:ext cx="7907248" cy="2743200"/>
        </p:xfrm>
        <a:graphic>
          <a:graphicData uri="http://schemas.openxmlformats.org/drawingml/2006/table">
            <a:tbl>
              <a:tblPr firstRow="1" bandRow="1">
                <a:tableStyleId>{2D5ABB26-0587-4C30-8999-92F81FD0307C}</a:tableStyleId>
              </a:tblPr>
              <a:tblGrid>
                <a:gridCol w="114018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80643">
                  <a:extLst>
                    <a:ext uri="{9D8B030D-6E8A-4147-A177-3AD203B41FA5}">
                      <a16:colId xmlns:a16="http://schemas.microsoft.com/office/drawing/2014/main" val="20002"/>
                    </a:ext>
                  </a:extLst>
                </a:gridCol>
                <a:gridCol w="1200658">
                  <a:extLst>
                    <a:ext uri="{9D8B030D-6E8A-4147-A177-3AD203B41FA5}">
                      <a16:colId xmlns:a16="http://schemas.microsoft.com/office/drawing/2014/main" val="20003"/>
                    </a:ext>
                  </a:extLst>
                </a:gridCol>
                <a:gridCol w="2204720">
                  <a:extLst>
                    <a:ext uri="{9D8B030D-6E8A-4147-A177-3AD203B41FA5}">
                      <a16:colId xmlns:a16="http://schemas.microsoft.com/office/drawing/2014/main" val="20004"/>
                    </a:ext>
                  </a:extLst>
                </a:gridCol>
                <a:gridCol w="1265047">
                  <a:extLst>
                    <a:ext uri="{9D8B030D-6E8A-4147-A177-3AD203B41FA5}">
                      <a16:colId xmlns:a16="http://schemas.microsoft.com/office/drawing/2014/main" val="20005"/>
                    </a:ext>
                  </a:extLst>
                </a:gridCol>
              </a:tblGrid>
              <a:tr h="927100">
                <a:tc>
                  <a:txBody>
                    <a:bodyPr/>
                    <a:lstStyle/>
                    <a:p>
                      <a:pPr marL="236854">
                        <a:lnSpc>
                          <a:spcPct val="100000"/>
                        </a:lnSpc>
                      </a:pPr>
                      <a:r>
                        <a:rPr sz="1800" b="1" spc="-5" dirty="0">
                          <a:solidFill>
                            <a:srgbClr val="FFFFFF"/>
                          </a:solidFill>
                          <a:latin typeface="Calibri"/>
                          <a:cs typeface="Calibri"/>
                        </a:rPr>
                        <a:t>Cou</a:t>
                      </a:r>
                      <a:r>
                        <a:rPr sz="1800" b="1" spc="-20" dirty="0">
                          <a:solidFill>
                            <a:srgbClr val="FFFFFF"/>
                          </a:solidFill>
                          <a:latin typeface="Calibri"/>
                          <a:cs typeface="Calibri"/>
                        </a:rPr>
                        <a:t>r</a:t>
                      </a:r>
                      <a:r>
                        <a:rPr sz="1800" b="1" dirty="0">
                          <a:solidFill>
                            <a:srgbClr val="FFFFFF"/>
                          </a:solidFill>
                          <a:latin typeface="Calibri"/>
                          <a:cs typeface="Calibri"/>
                        </a:rPr>
                        <a:t>se</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13030" marR="103505" indent="-1905">
                        <a:lnSpc>
                          <a:spcPct val="100000"/>
                        </a:lnSpc>
                      </a:pPr>
                      <a:r>
                        <a:rPr sz="1800" b="1" dirty="0">
                          <a:solidFill>
                            <a:srgbClr val="FFFFFF"/>
                          </a:solidFill>
                          <a:latin typeface="Calibri"/>
                          <a:cs typeface="Calibri"/>
                        </a:rPr>
                        <a:t>N</a:t>
                      </a:r>
                      <a:r>
                        <a:rPr sz="1800" b="1" spc="5" dirty="0">
                          <a:solidFill>
                            <a:srgbClr val="FFFFFF"/>
                          </a:solidFill>
                          <a:latin typeface="Calibri"/>
                          <a:cs typeface="Calibri"/>
                        </a:rPr>
                        <a:t>u</a:t>
                      </a:r>
                      <a:r>
                        <a:rPr sz="1800" b="1" spc="-5" dirty="0">
                          <a:solidFill>
                            <a:srgbClr val="FFFFFF"/>
                          </a:solidFill>
                          <a:latin typeface="Calibri"/>
                          <a:cs typeface="Calibri"/>
                        </a:rPr>
                        <a:t>m</a:t>
                      </a:r>
                      <a:r>
                        <a:rPr sz="1800" b="1" dirty="0">
                          <a:solidFill>
                            <a:srgbClr val="FFFFFF"/>
                          </a:solidFill>
                          <a:latin typeface="Calibri"/>
                          <a:cs typeface="Calibri"/>
                        </a:rPr>
                        <a:t>ber of</a:t>
                      </a:r>
                      <a:r>
                        <a:rPr sz="1800" b="1" spc="-5" dirty="0">
                          <a:solidFill>
                            <a:srgbClr val="FFFFFF"/>
                          </a:solidFill>
                          <a:latin typeface="Calibri"/>
                          <a:cs typeface="Calibri"/>
                        </a:rPr>
                        <a:t> </a:t>
                      </a:r>
                      <a:r>
                        <a:rPr sz="1800" b="1" dirty="0">
                          <a:solidFill>
                            <a:srgbClr val="FFFFFF"/>
                          </a:solidFill>
                          <a:latin typeface="Calibri"/>
                          <a:cs typeface="Calibri"/>
                        </a:rPr>
                        <a:t>I</a:t>
                      </a:r>
                      <a:r>
                        <a:rPr sz="1800" b="1" spc="-25" dirty="0">
                          <a:solidFill>
                            <a:srgbClr val="FFFFFF"/>
                          </a:solidFill>
                          <a:latin typeface="Calibri"/>
                          <a:cs typeface="Calibri"/>
                        </a:rPr>
                        <a:t>t</a:t>
                      </a:r>
                      <a:r>
                        <a:rPr sz="1800" b="1" dirty="0">
                          <a:solidFill>
                            <a:srgbClr val="FFFFFF"/>
                          </a:solidFill>
                          <a:latin typeface="Calibri"/>
                          <a:cs typeface="Calibri"/>
                        </a:rPr>
                        <a:t>e</a:t>
                      </a:r>
                      <a:r>
                        <a:rPr sz="1800" b="1" spc="-5" dirty="0">
                          <a:solidFill>
                            <a:srgbClr val="FFFFFF"/>
                          </a:solidFill>
                          <a:latin typeface="Calibri"/>
                          <a:cs typeface="Calibri"/>
                        </a:rPr>
                        <a:t>ms</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33985" marR="127635" indent="-635" algn="ctr">
                        <a:lnSpc>
                          <a:spcPct val="100000"/>
                        </a:lnSpc>
                      </a:pPr>
                      <a:r>
                        <a:rPr sz="1800" b="1" dirty="0">
                          <a:solidFill>
                            <a:srgbClr val="FFFFFF"/>
                          </a:solidFill>
                          <a:latin typeface="Calibri"/>
                          <a:cs typeface="Calibri"/>
                        </a:rPr>
                        <a:t>Numb</a:t>
                      </a:r>
                      <a:r>
                        <a:rPr sz="1800" b="1" spc="-5" dirty="0">
                          <a:solidFill>
                            <a:srgbClr val="FFFFFF"/>
                          </a:solidFill>
                          <a:latin typeface="Calibri"/>
                          <a:cs typeface="Calibri"/>
                        </a:rPr>
                        <a:t>er </a:t>
                      </a:r>
                      <a:r>
                        <a:rPr sz="1800" b="1" dirty="0">
                          <a:solidFill>
                            <a:srgbClr val="FFFFFF"/>
                          </a:solidFill>
                          <a:latin typeface="Calibri"/>
                          <a:cs typeface="Calibri"/>
                        </a:rPr>
                        <a:t>of Sessio</a:t>
                      </a:r>
                      <a:r>
                        <a:rPr sz="1800" b="1" spc="-10" dirty="0">
                          <a:solidFill>
                            <a:srgbClr val="FFFFFF"/>
                          </a:solidFill>
                          <a:latin typeface="Calibri"/>
                          <a:cs typeface="Calibri"/>
                        </a:rPr>
                        <a:t>n</a:t>
                      </a:r>
                      <a:r>
                        <a:rPr sz="1800" b="1" dirty="0">
                          <a:solidFill>
                            <a:srgbClr val="FFFFFF"/>
                          </a:solidFill>
                          <a:latin typeface="Calibri"/>
                          <a:cs typeface="Calibri"/>
                        </a:rPr>
                        <a:t>s</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245110" marR="195580" indent="-41275">
                        <a:lnSpc>
                          <a:spcPct val="100000"/>
                        </a:lnSpc>
                      </a:pPr>
                      <a:r>
                        <a:rPr sz="1800" b="1" dirty="0">
                          <a:solidFill>
                            <a:srgbClr val="FFFFFF"/>
                          </a:solidFill>
                          <a:latin typeface="Calibri"/>
                          <a:cs typeface="Calibri"/>
                        </a:rPr>
                        <a:t>N</a:t>
                      </a:r>
                      <a:r>
                        <a:rPr sz="1800" b="1" spc="5" dirty="0">
                          <a:solidFill>
                            <a:srgbClr val="FFFFFF"/>
                          </a:solidFill>
                          <a:latin typeface="Calibri"/>
                          <a:cs typeface="Calibri"/>
                        </a:rPr>
                        <a:t>u</a:t>
                      </a:r>
                      <a:r>
                        <a:rPr sz="1800" b="1" spc="-5" dirty="0">
                          <a:solidFill>
                            <a:srgbClr val="FFFFFF"/>
                          </a:solidFill>
                          <a:latin typeface="Calibri"/>
                          <a:cs typeface="Calibri"/>
                        </a:rPr>
                        <a:t>m</a:t>
                      </a:r>
                      <a:r>
                        <a:rPr sz="1800" b="1" dirty="0">
                          <a:solidFill>
                            <a:srgbClr val="FFFFFF"/>
                          </a:solidFill>
                          <a:latin typeface="Calibri"/>
                          <a:cs typeface="Calibri"/>
                        </a:rPr>
                        <a:t>ber of</a:t>
                      </a:r>
                      <a:r>
                        <a:rPr sz="1800" b="1" spc="-5" dirty="0">
                          <a:solidFill>
                            <a:srgbClr val="FFFFFF"/>
                          </a:solidFill>
                          <a:latin typeface="Calibri"/>
                          <a:cs typeface="Calibri"/>
                        </a:rPr>
                        <a:t> </a:t>
                      </a:r>
                      <a:r>
                        <a:rPr sz="1800" b="1" dirty="0">
                          <a:solidFill>
                            <a:srgbClr val="FFFFFF"/>
                          </a:solidFill>
                          <a:latin typeface="Calibri"/>
                          <a:cs typeface="Calibri"/>
                        </a:rPr>
                        <a:t>D</a:t>
                      </a:r>
                      <a:r>
                        <a:rPr sz="1800" b="1" spc="-40" dirty="0">
                          <a:solidFill>
                            <a:srgbClr val="FFFFFF"/>
                          </a:solidFill>
                          <a:latin typeface="Calibri"/>
                          <a:cs typeface="Calibri"/>
                        </a:rPr>
                        <a:t>a</a:t>
                      </a:r>
                      <a:r>
                        <a:rPr sz="1800" b="1" spc="-15" dirty="0">
                          <a:solidFill>
                            <a:srgbClr val="FFFFFF"/>
                          </a:solidFill>
                          <a:latin typeface="Calibri"/>
                          <a:cs typeface="Calibri"/>
                        </a:rPr>
                        <a:t>y</a:t>
                      </a:r>
                      <a:r>
                        <a:rPr sz="1800" b="1" dirty="0">
                          <a:solidFill>
                            <a:srgbClr val="FFFFFF"/>
                          </a:solidFill>
                          <a:latin typeface="Calibri"/>
                          <a:cs typeface="Calibri"/>
                        </a:rPr>
                        <a:t>s</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04139" marR="96520" indent="283210">
                        <a:lnSpc>
                          <a:spcPct val="100000"/>
                        </a:lnSpc>
                      </a:pPr>
                      <a:r>
                        <a:rPr sz="1800" b="1" dirty="0">
                          <a:solidFill>
                            <a:srgbClr val="FFFFFF"/>
                          </a:solidFill>
                          <a:latin typeface="Calibri"/>
                          <a:cs typeface="Calibri"/>
                        </a:rPr>
                        <a:t>A</a:t>
                      </a:r>
                      <a:r>
                        <a:rPr sz="1800" b="1" spc="5" dirty="0">
                          <a:solidFill>
                            <a:srgbClr val="FFFFFF"/>
                          </a:solidFill>
                          <a:latin typeface="Calibri"/>
                          <a:cs typeface="Calibri"/>
                        </a:rPr>
                        <a:t>d</a:t>
                      </a:r>
                      <a:r>
                        <a:rPr sz="1800" b="1" spc="-5" dirty="0">
                          <a:solidFill>
                            <a:srgbClr val="FFFFFF"/>
                          </a:solidFill>
                          <a:latin typeface="Calibri"/>
                          <a:cs typeface="Calibri"/>
                        </a:rPr>
                        <a:t>mi</a:t>
                      </a:r>
                      <a:r>
                        <a:rPr sz="1800" b="1" spc="5" dirty="0">
                          <a:solidFill>
                            <a:srgbClr val="FFFFFF"/>
                          </a:solidFill>
                          <a:latin typeface="Calibri"/>
                          <a:cs typeface="Calibri"/>
                        </a:rPr>
                        <a:t>n</a:t>
                      </a:r>
                      <a:r>
                        <a:rPr sz="1800" b="1" dirty="0">
                          <a:solidFill>
                            <a:srgbClr val="FFFFFF"/>
                          </a:solidFill>
                          <a:latin typeface="Calibri"/>
                          <a:cs typeface="Calibri"/>
                        </a:rPr>
                        <a:t>i</a:t>
                      </a:r>
                      <a:r>
                        <a:rPr sz="1800" b="1" spc="-25" dirty="0">
                          <a:solidFill>
                            <a:srgbClr val="FFFFFF"/>
                          </a:solidFill>
                          <a:latin typeface="Calibri"/>
                          <a:cs typeface="Calibri"/>
                        </a:rPr>
                        <a:t>s</a:t>
                      </a:r>
                      <a:r>
                        <a:rPr sz="1800" b="1" dirty="0">
                          <a:solidFill>
                            <a:srgbClr val="FFFFFF"/>
                          </a:solidFill>
                          <a:latin typeface="Calibri"/>
                          <a:cs typeface="Calibri"/>
                        </a:rPr>
                        <a:t>t</a:t>
                      </a:r>
                      <a:r>
                        <a:rPr sz="1800" b="1" spc="-55" dirty="0">
                          <a:solidFill>
                            <a:srgbClr val="FFFFFF"/>
                          </a:solidFill>
                          <a:latin typeface="Calibri"/>
                          <a:cs typeface="Calibri"/>
                        </a:rPr>
                        <a:t>r</a:t>
                      </a:r>
                      <a:r>
                        <a:rPr sz="1800" b="1" spc="-15" dirty="0">
                          <a:solidFill>
                            <a:srgbClr val="FFFFFF"/>
                          </a:solidFill>
                          <a:latin typeface="Calibri"/>
                          <a:cs typeface="Calibri"/>
                        </a:rPr>
                        <a:t>a</a:t>
                      </a:r>
                      <a:r>
                        <a:rPr sz="1800" b="1" dirty="0">
                          <a:solidFill>
                            <a:srgbClr val="FFFFFF"/>
                          </a:solidFill>
                          <a:latin typeface="Calibri"/>
                          <a:cs typeface="Calibri"/>
                        </a:rPr>
                        <a:t>ti</a:t>
                      </a:r>
                      <a:r>
                        <a:rPr sz="1800" b="1" spc="-10" dirty="0">
                          <a:solidFill>
                            <a:srgbClr val="FFFFFF"/>
                          </a:solidFill>
                          <a:latin typeface="Calibri"/>
                          <a:cs typeface="Calibri"/>
                        </a:rPr>
                        <a:t>o</a:t>
                      </a:r>
                      <a:r>
                        <a:rPr sz="1800" b="1" dirty="0">
                          <a:solidFill>
                            <a:srgbClr val="FFFFFF"/>
                          </a:solidFill>
                          <a:latin typeface="Calibri"/>
                          <a:cs typeface="Calibri"/>
                        </a:rPr>
                        <a:t>n Mo</a:t>
                      </a:r>
                      <a:r>
                        <a:rPr sz="1800" b="1" spc="5" dirty="0">
                          <a:solidFill>
                            <a:srgbClr val="FFFFFF"/>
                          </a:solidFill>
                          <a:latin typeface="Calibri"/>
                          <a:cs typeface="Calibri"/>
                        </a:rPr>
                        <a:t>d</a:t>
                      </a:r>
                      <a:r>
                        <a:rPr sz="1800" b="1" dirty="0">
                          <a:solidFill>
                            <a:srgbClr val="FFFFFF"/>
                          </a:solidFill>
                          <a:latin typeface="Calibri"/>
                          <a:cs typeface="Calibri"/>
                        </a:rPr>
                        <a:t>e</a:t>
                      </a:r>
                      <a:r>
                        <a:rPr sz="1800" b="1" spc="-5" dirty="0">
                          <a:solidFill>
                            <a:srgbClr val="FFFFFF"/>
                          </a:solidFill>
                          <a:latin typeface="Calibri"/>
                          <a:cs typeface="Calibri"/>
                        </a:rPr>
                        <a:t>/</a:t>
                      </a:r>
                      <a:r>
                        <a:rPr sz="1800" b="1" spc="-160" dirty="0">
                          <a:solidFill>
                            <a:srgbClr val="FFFFFF"/>
                          </a:solidFill>
                          <a:latin typeface="Calibri"/>
                          <a:cs typeface="Calibri"/>
                        </a:rPr>
                        <a:t>T</a:t>
                      </a:r>
                      <a:r>
                        <a:rPr sz="1800" b="1" dirty="0">
                          <a:solidFill>
                            <a:srgbClr val="FFFFFF"/>
                          </a:solidFill>
                          <a:latin typeface="Calibri"/>
                          <a:cs typeface="Calibri"/>
                        </a:rPr>
                        <a:t>e</a:t>
                      </a:r>
                      <a:r>
                        <a:rPr sz="1800" b="1" spc="-25" dirty="0">
                          <a:solidFill>
                            <a:srgbClr val="FFFFFF"/>
                          </a:solidFill>
                          <a:latin typeface="Calibri"/>
                          <a:cs typeface="Calibri"/>
                        </a:rPr>
                        <a:t>s</a:t>
                      </a:r>
                      <a:r>
                        <a:rPr sz="1800" b="1" dirty="0">
                          <a:solidFill>
                            <a:srgbClr val="FFFFFF"/>
                          </a:solidFill>
                          <a:latin typeface="Calibri"/>
                          <a:cs typeface="Calibri"/>
                        </a:rPr>
                        <a:t>t</a:t>
                      </a:r>
                      <a:r>
                        <a:rPr sz="1800" b="1" spc="-40" dirty="0">
                          <a:solidFill>
                            <a:srgbClr val="FFFFFF"/>
                          </a:solidFill>
                          <a:latin typeface="Calibri"/>
                          <a:cs typeface="Calibri"/>
                        </a:rPr>
                        <a:t> </a:t>
                      </a:r>
                      <a:r>
                        <a:rPr sz="1800" b="1" dirty="0">
                          <a:solidFill>
                            <a:srgbClr val="FFFFFF"/>
                          </a:solidFill>
                          <a:latin typeface="Calibri"/>
                          <a:cs typeface="Calibri"/>
                        </a:rPr>
                        <a:t>M</a:t>
                      </a:r>
                      <a:r>
                        <a:rPr sz="1800" b="1" spc="-15" dirty="0">
                          <a:solidFill>
                            <a:srgbClr val="FFFFFF"/>
                          </a:solidFill>
                          <a:latin typeface="Calibri"/>
                          <a:cs typeface="Calibri"/>
                        </a:rPr>
                        <a:t>a</a:t>
                      </a:r>
                      <a:r>
                        <a:rPr sz="1800" b="1" spc="-25" dirty="0">
                          <a:solidFill>
                            <a:srgbClr val="FFFFFF"/>
                          </a:solidFill>
                          <a:latin typeface="Calibri"/>
                          <a:cs typeface="Calibri"/>
                        </a:rPr>
                        <a:t>t</a:t>
                      </a:r>
                      <a:r>
                        <a:rPr sz="1800" b="1" dirty="0">
                          <a:solidFill>
                            <a:srgbClr val="FFFFFF"/>
                          </a:solidFill>
                          <a:latin typeface="Calibri"/>
                          <a:cs typeface="Calibri"/>
                        </a:rPr>
                        <a:t>e</a:t>
                      </a:r>
                      <a:r>
                        <a:rPr sz="1800" b="1" spc="-5" dirty="0">
                          <a:solidFill>
                            <a:srgbClr val="FFFFFF"/>
                          </a:solidFill>
                          <a:latin typeface="Calibri"/>
                          <a:cs typeface="Calibri"/>
                        </a:rPr>
                        <a:t>rials</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334645">
                        <a:lnSpc>
                          <a:spcPct val="100000"/>
                        </a:lnSpc>
                      </a:pPr>
                      <a:r>
                        <a:rPr sz="1800" b="1" spc="-55" dirty="0">
                          <a:solidFill>
                            <a:srgbClr val="FFFFFF"/>
                          </a:solidFill>
                          <a:latin typeface="Calibri"/>
                          <a:cs typeface="Calibri"/>
                        </a:rPr>
                        <a:t>T</a:t>
                      </a:r>
                      <a:r>
                        <a:rPr sz="1800" b="1" spc="-45" dirty="0">
                          <a:solidFill>
                            <a:srgbClr val="FFFFFF"/>
                          </a:solidFill>
                          <a:latin typeface="Calibri"/>
                          <a:cs typeface="Calibri"/>
                        </a:rPr>
                        <a:t>O</a:t>
                      </a:r>
                      <a:r>
                        <a:rPr sz="1800" b="1" spc="-150" dirty="0">
                          <a:solidFill>
                            <a:srgbClr val="FFFFFF"/>
                          </a:solidFill>
                          <a:latin typeface="Calibri"/>
                          <a:cs typeface="Calibri"/>
                        </a:rPr>
                        <a:t>T</a:t>
                      </a:r>
                      <a:r>
                        <a:rPr sz="1800" b="1" dirty="0">
                          <a:solidFill>
                            <a:srgbClr val="FFFFFF"/>
                          </a:solidFill>
                          <a:latin typeface="Calibri"/>
                          <a:cs typeface="Calibri"/>
                        </a:rPr>
                        <a:t>AL</a:t>
                      </a:r>
                      <a:endParaRPr sz="1800" dirty="0">
                        <a:latin typeface="Calibri"/>
                        <a:cs typeface="Calibri"/>
                      </a:endParaRPr>
                    </a:p>
                    <a:p>
                      <a:pPr marL="391160" marR="284480" indent="-96520">
                        <a:lnSpc>
                          <a:spcPct val="100000"/>
                        </a:lnSpc>
                      </a:pPr>
                      <a:r>
                        <a:rPr sz="1800" b="1" spc="-160" dirty="0">
                          <a:solidFill>
                            <a:srgbClr val="FFFFFF"/>
                          </a:solidFill>
                          <a:latin typeface="Calibri"/>
                          <a:cs typeface="Calibri"/>
                        </a:rPr>
                        <a:t>T</a:t>
                      </a:r>
                      <a:r>
                        <a:rPr sz="1800" b="1" dirty="0">
                          <a:solidFill>
                            <a:srgbClr val="FFFFFF"/>
                          </a:solidFill>
                          <a:latin typeface="Calibri"/>
                          <a:cs typeface="Calibri"/>
                        </a:rPr>
                        <a:t>e</a:t>
                      </a:r>
                      <a:r>
                        <a:rPr sz="1800" b="1" spc="-25" dirty="0">
                          <a:solidFill>
                            <a:srgbClr val="FFFFFF"/>
                          </a:solidFill>
                          <a:latin typeface="Calibri"/>
                          <a:cs typeface="Calibri"/>
                        </a:rPr>
                        <a:t>s</a:t>
                      </a:r>
                      <a:r>
                        <a:rPr sz="1800" b="1" dirty="0">
                          <a:solidFill>
                            <a:srgbClr val="FFFFFF"/>
                          </a:solidFill>
                          <a:latin typeface="Calibri"/>
                          <a:cs typeface="Calibri"/>
                        </a:rPr>
                        <a:t>ting </a:t>
                      </a:r>
                      <a:r>
                        <a:rPr sz="1800" b="1" spc="-5" dirty="0">
                          <a:solidFill>
                            <a:srgbClr val="FFFFFF"/>
                          </a:solidFill>
                          <a:latin typeface="Calibri"/>
                          <a:cs typeface="Calibri"/>
                        </a:rPr>
                        <a:t>Time</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901700">
                <a:tc>
                  <a:txBody>
                    <a:bodyPr/>
                    <a:lstStyle/>
                    <a:p>
                      <a:pPr marL="124460">
                        <a:lnSpc>
                          <a:spcPct val="100000"/>
                        </a:lnSpc>
                      </a:pPr>
                      <a:r>
                        <a:rPr sz="1800" dirty="0">
                          <a:latin typeface="Calibri"/>
                          <a:cs typeface="Calibri"/>
                        </a:rPr>
                        <a:t>Al</a:t>
                      </a:r>
                      <a:r>
                        <a:rPr sz="1800" spc="-15" dirty="0">
                          <a:latin typeface="Calibri"/>
                          <a:cs typeface="Calibri"/>
                        </a:rPr>
                        <a:t>g</a:t>
                      </a:r>
                      <a:r>
                        <a:rPr sz="1800" dirty="0">
                          <a:latin typeface="Calibri"/>
                          <a:cs typeface="Calibri"/>
                        </a:rPr>
                        <a:t>eb</a:t>
                      </a:r>
                      <a:r>
                        <a:rPr sz="1800" spc="-40" dirty="0">
                          <a:latin typeface="Calibri"/>
                          <a:cs typeface="Calibri"/>
                        </a:rPr>
                        <a:t>r</a:t>
                      </a:r>
                      <a:r>
                        <a:rPr sz="1800" dirty="0">
                          <a:latin typeface="Calibri"/>
                          <a:cs typeface="Calibri"/>
                        </a:rPr>
                        <a:t>a</a:t>
                      </a:r>
                      <a:r>
                        <a:rPr sz="1800" spc="5" dirty="0">
                          <a:latin typeface="Calibri"/>
                          <a:cs typeface="Calibri"/>
                        </a:rPr>
                        <a:t> </a:t>
                      </a:r>
                      <a:r>
                        <a:rPr sz="1800" dirty="0">
                          <a:latin typeface="Calibri"/>
                          <a:cs typeface="Calibri"/>
                        </a:rPr>
                        <a:t>1</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160655">
                        <a:lnSpc>
                          <a:spcPct val="100000"/>
                        </a:lnSpc>
                      </a:pPr>
                      <a:r>
                        <a:rPr sz="1800" spc="-5" dirty="0">
                          <a:latin typeface="Calibri"/>
                          <a:cs typeface="Calibri"/>
                        </a:rPr>
                        <a:t>6</a:t>
                      </a:r>
                      <a:r>
                        <a:rPr sz="1800" dirty="0">
                          <a:latin typeface="Calibri"/>
                          <a:cs typeface="Calibri"/>
                        </a:rPr>
                        <a:t>4 –</a:t>
                      </a:r>
                      <a:r>
                        <a:rPr sz="1800" spc="15" dirty="0">
                          <a:latin typeface="Calibri"/>
                          <a:cs typeface="Calibri"/>
                        </a:rPr>
                        <a:t> </a:t>
                      </a:r>
                      <a:r>
                        <a:rPr sz="1800" spc="-5" dirty="0">
                          <a:latin typeface="Calibri"/>
                          <a:cs typeface="Calibri"/>
                        </a:rPr>
                        <a:t>68</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gn="ctr">
                        <a:lnSpc>
                          <a:spcPct val="100000"/>
                        </a:lnSpc>
                      </a:pPr>
                      <a:r>
                        <a:rPr sz="1800" dirty="0">
                          <a:latin typeface="Calibri"/>
                          <a:cs typeface="Calibri"/>
                        </a:rPr>
                        <a:t>2</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1270" algn="ctr">
                        <a:lnSpc>
                          <a:spcPct val="100000"/>
                        </a:lnSpc>
                      </a:pPr>
                      <a:r>
                        <a:rPr sz="1800" dirty="0">
                          <a:latin typeface="Calibri"/>
                          <a:cs typeface="Calibri"/>
                        </a:rPr>
                        <a:t>2</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96520" marR="87630" algn="ctr">
                        <a:lnSpc>
                          <a:spcPct val="100000"/>
                        </a:lnSpc>
                      </a:pPr>
                      <a:r>
                        <a:rPr sz="1800" spc="-5" dirty="0">
                          <a:latin typeface="Calibri"/>
                          <a:cs typeface="Calibri"/>
                        </a:rPr>
                        <a:t>C</a:t>
                      </a:r>
                      <a:r>
                        <a:rPr sz="1800" spc="-35" dirty="0">
                          <a:latin typeface="Calibri"/>
                          <a:cs typeface="Calibri"/>
                        </a:rPr>
                        <a:t>B</a:t>
                      </a:r>
                      <a:r>
                        <a:rPr sz="1800" dirty="0">
                          <a:latin typeface="Calibri"/>
                          <a:cs typeface="Calibri"/>
                        </a:rPr>
                        <a:t>T</a:t>
                      </a:r>
                      <a:r>
                        <a:rPr sz="1800" spc="-15" dirty="0">
                          <a:latin typeface="Calibri"/>
                          <a:cs typeface="Calibri"/>
                        </a:rPr>
                        <a:t> </a:t>
                      </a:r>
                      <a:r>
                        <a:rPr sz="1800" dirty="0">
                          <a:latin typeface="Calibri"/>
                          <a:cs typeface="Calibri"/>
                        </a:rPr>
                        <a:t>w</a:t>
                      </a:r>
                      <a:r>
                        <a:rPr sz="1800" spc="-10" dirty="0">
                          <a:latin typeface="Calibri"/>
                          <a:cs typeface="Calibri"/>
                        </a:rPr>
                        <a:t>i</a:t>
                      </a:r>
                      <a:r>
                        <a:rPr sz="1800" dirty="0">
                          <a:latin typeface="Calibri"/>
                          <a:cs typeface="Calibri"/>
                        </a:rPr>
                        <a:t>th</a:t>
                      </a:r>
                      <a:r>
                        <a:rPr sz="1800" spc="10" dirty="0">
                          <a:latin typeface="Calibri"/>
                          <a:cs typeface="Calibri"/>
                        </a:rPr>
                        <a:t> </a:t>
                      </a:r>
                      <a:r>
                        <a:rPr sz="1800" spc="-15" dirty="0">
                          <a:latin typeface="Calibri"/>
                          <a:cs typeface="Calibri"/>
                        </a:rPr>
                        <a:t>w</a:t>
                      </a:r>
                      <a:r>
                        <a:rPr sz="1800" spc="-5" dirty="0">
                          <a:latin typeface="Calibri"/>
                          <a:cs typeface="Calibri"/>
                        </a:rPr>
                        <a:t>or</a:t>
                      </a:r>
                      <a:r>
                        <a:rPr sz="1800" dirty="0">
                          <a:latin typeface="Calibri"/>
                          <a:cs typeface="Calibri"/>
                        </a:rPr>
                        <a:t>k</a:t>
                      </a:r>
                      <a:r>
                        <a:rPr sz="1800" spc="5"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l</a:t>
                      </a:r>
                      <a:r>
                        <a:rPr sz="1800" spc="-5" dirty="0">
                          <a:latin typeface="Calibri"/>
                          <a:cs typeface="Calibri"/>
                        </a:rPr>
                        <a:t>d</a:t>
                      </a:r>
                      <a:r>
                        <a:rPr sz="1800" spc="5" dirty="0">
                          <a:latin typeface="Calibri"/>
                          <a:cs typeface="Calibri"/>
                        </a:rPr>
                        <a:t>e</a:t>
                      </a:r>
                      <a:r>
                        <a:rPr sz="1800" dirty="0">
                          <a:latin typeface="Calibri"/>
                          <a:cs typeface="Calibri"/>
                        </a:rPr>
                        <a:t>r; </a:t>
                      </a:r>
                      <a:r>
                        <a:rPr sz="1800" spc="-5" dirty="0">
                          <a:latin typeface="Calibri"/>
                          <a:cs typeface="Calibri"/>
                        </a:rPr>
                        <a:t>Sc</a:t>
                      </a:r>
                      <a:r>
                        <a:rPr sz="1800" spc="-10" dirty="0">
                          <a:latin typeface="Calibri"/>
                          <a:cs typeface="Calibri"/>
                        </a:rPr>
                        <a:t>i</a:t>
                      </a:r>
                      <a:r>
                        <a:rPr sz="1800" dirty="0">
                          <a:latin typeface="Calibri"/>
                          <a:cs typeface="Calibri"/>
                        </a:rPr>
                        <a:t>e</a:t>
                      </a:r>
                      <a:r>
                        <a:rPr sz="1800" spc="-10" dirty="0">
                          <a:latin typeface="Calibri"/>
                          <a:cs typeface="Calibri"/>
                        </a:rPr>
                        <a:t>n</a:t>
                      </a:r>
                      <a:r>
                        <a:rPr sz="1800" dirty="0">
                          <a:latin typeface="Calibri"/>
                          <a:cs typeface="Calibri"/>
                        </a:rPr>
                        <a:t>t</a:t>
                      </a:r>
                      <a:r>
                        <a:rPr sz="1800" spc="-10" dirty="0">
                          <a:latin typeface="Calibri"/>
                          <a:cs typeface="Calibri"/>
                        </a:rPr>
                        <a:t>i</a:t>
                      </a:r>
                      <a:r>
                        <a:rPr sz="1800" spc="-5" dirty="0">
                          <a:latin typeface="Calibri"/>
                          <a:cs typeface="Calibri"/>
                        </a:rPr>
                        <a:t>fi</a:t>
                      </a:r>
                      <a:r>
                        <a:rPr sz="1800" dirty="0">
                          <a:latin typeface="Calibri"/>
                          <a:cs typeface="Calibri"/>
                        </a:rPr>
                        <a:t>c</a:t>
                      </a:r>
                      <a:r>
                        <a:rPr sz="1800" spc="20" dirty="0">
                          <a:latin typeface="Calibri"/>
                          <a:cs typeface="Calibri"/>
                        </a:rPr>
                        <a:t> </a:t>
                      </a:r>
                      <a:r>
                        <a:rPr sz="1800" spc="-5" dirty="0">
                          <a:latin typeface="Calibri"/>
                          <a:cs typeface="Calibri"/>
                        </a:rPr>
                        <a:t>Cal</a:t>
                      </a:r>
                      <a:r>
                        <a:rPr sz="1800" spc="-10" dirty="0">
                          <a:latin typeface="Calibri"/>
                          <a:cs typeface="Calibri"/>
                        </a:rPr>
                        <a:t>c</a:t>
                      </a:r>
                      <a:r>
                        <a:rPr sz="1800" spc="-5" dirty="0">
                          <a:latin typeface="Calibri"/>
                          <a:cs typeface="Calibri"/>
                        </a:rPr>
                        <a:t>ul</a:t>
                      </a:r>
                      <a:r>
                        <a:rPr sz="1800" spc="-15" dirty="0">
                          <a:latin typeface="Calibri"/>
                          <a:cs typeface="Calibri"/>
                        </a:rPr>
                        <a:t>at</a:t>
                      </a:r>
                      <a:r>
                        <a:rPr sz="1800" spc="-5" dirty="0">
                          <a:latin typeface="Calibri"/>
                          <a:cs typeface="Calibri"/>
                        </a:rPr>
                        <a:t>or (Ses</a:t>
                      </a:r>
                      <a:r>
                        <a:rPr sz="1800" spc="5" dirty="0">
                          <a:latin typeface="Calibri"/>
                          <a:cs typeface="Calibri"/>
                        </a:rPr>
                        <a:t>s</a:t>
                      </a:r>
                      <a:r>
                        <a:rPr sz="1800" spc="-5" dirty="0">
                          <a:latin typeface="Calibri"/>
                          <a:cs typeface="Calibri"/>
                        </a:rPr>
                        <a:t>io</a:t>
                      </a:r>
                      <a:r>
                        <a:rPr sz="1800" dirty="0">
                          <a:latin typeface="Calibri"/>
                          <a:cs typeface="Calibri"/>
                        </a:rPr>
                        <a:t>n 2</a:t>
                      </a:r>
                      <a:r>
                        <a:rPr sz="1800" spc="10" dirty="0">
                          <a:latin typeface="Calibri"/>
                          <a:cs typeface="Calibri"/>
                        </a:rPr>
                        <a:t> </a:t>
                      </a:r>
                      <a:r>
                        <a:rPr sz="1800" spc="-5" dirty="0">
                          <a:latin typeface="Calibri"/>
                          <a:cs typeface="Calibri"/>
                        </a:rPr>
                        <a:t>only)</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3175" algn="ctr">
                        <a:lnSpc>
                          <a:spcPct val="100000"/>
                        </a:lnSpc>
                      </a:pPr>
                      <a:r>
                        <a:rPr sz="1800" dirty="0">
                          <a:latin typeface="Calibri"/>
                          <a:cs typeface="Calibri"/>
                        </a:rPr>
                        <a:t>180</a:t>
                      </a:r>
                    </a:p>
                    <a:p>
                      <a:pPr marL="2540" algn="ctr">
                        <a:lnSpc>
                          <a:spcPct val="100000"/>
                        </a:lnSpc>
                      </a:pPr>
                      <a:r>
                        <a:rPr sz="1800" dirty="0">
                          <a:latin typeface="Calibri"/>
                          <a:cs typeface="Calibri"/>
                        </a:rPr>
                        <a:t>m</a:t>
                      </a:r>
                      <a:r>
                        <a:rPr sz="1800" spc="-10" dirty="0">
                          <a:latin typeface="Calibri"/>
                          <a:cs typeface="Calibri"/>
                        </a:rPr>
                        <a:t>i</a:t>
                      </a:r>
                      <a:r>
                        <a:rPr sz="1800" spc="-5" dirty="0">
                          <a:latin typeface="Calibri"/>
                          <a:cs typeface="Calibri"/>
                        </a:rPr>
                        <a:t>nu</a:t>
                      </a:r>
                      <a:r>
                        <a:rPr sz="1800" spc="-25" dirty="0">
                          <a:latin typeface="Calibri"/>
                          <a:cs typeface="Calibri"/>
                        </a:rPr>
                        <a:t>t</a:t>
                      </a:r>
                      <a:r>
                        <a:rPr sz="1800" dirty="0">
                          <a:latin typeface="Calibri"/>
                          <a:cs typeface="Calibri"/>
                        </a:rPr>
                        <a:t>es</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r h="914400">
                <a:tc>
                  <a:txBody>
                    <a:bodyPr/>
                    <a:lstStyle/>
                    <a:p>
                      <a:pPr marL="95250">
                        <a:lnSpc>
                          <a:spcPct val="100000"/>
                        </a:lnSpc>
                      </a:pPr>
                      <a:r>
                        <a:rPr sz="1800" dirty="0">
                          <a:latin typeface="Calibri"/>
                          <a:cs typeface="Calibri"/>
                        </a:rPr>
                        <a:t>G</a:t>
                      </a:r>
                      <a:r>
                        <a:rPr sz="1800" spc="5" dirty="0">
                          <a:latin typeface="Calibri"/>
                          <a:cs typeface="Calibri"/>
                        </a:rPr>
                        <a:t>e</a:t>
                      </a:r>
                      <a:r>
                        <a:rPr sz="1800" spc="-5" dirty="0">
                          <a:latin typeface="Calibri"/>
                          <a:cs typeface="Calibri"/>
                        </a:rPr>
                        <a:t>om</a:t>
                      </a:r>
                      <a:r>
                        <a:rPr sz="1800" spc="-10" dirty="0">
                          <a:latin typeface="Calibri"/>
                          <a:cs typeface="Calibri"/>
                        </a:rPr>
                        <a:t>e</a:t>
                      </a:r>
                      <a:r>
                        <a:rPr sz="1800" dirty="0">
                          <a:latin typeface="Calibri"/>
                          <a:cs typeface="Calibri"/>
                        </a:rPr>
                        <a:t>try</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60655">
                        <a:lnSpc>
                          <a:spcPct val="100000"/>
                        </a:lnSpc>
                      </a:pPr>
                      <a:r>
                        <a:rPr sz="1800" spc="-5" dirty="0">
                          <a:latin typeface="Calibri"/>
                          <a:cs typeface="Calibri"/>
                        </a:rPr>
                        <a:t>6</a:t>
                      </a:r>
                      <a:r>
                        <a:rPr sz="1800" dirty="0">
                          <a:latin typeface="Calibri"/>
                          <a:cs typeface="Calibri"/>
                        </a:rPr>
                        <a:t>4 –</a:t>
                      </a:r>
                      <a:r>
                        <a:rPr sz="1800" spc="15" dirty="0">
                          <a:latin typeface="Calibri"/>
                          <a:cs typeface="Calibri"/>
                        </a:rPr>
                        <a:t> </a:t>
                      </a:r>
                      <a:r>
                        <a:rPr sz="1800" spc="-5" dirty="0">
                          <a:latin typeface="Calibri"/>
                          <a:cs typeface="Calibri"/>
                        </a:rPr>
                        <a:t>68</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gn="ctr">
                        <a:lnSpc>
                          <a:spcPct val="100000"/>
                        </a:lnSpc>
                      </a:pPr>
                      <a:r>
                        <a:rPr sz="1800" dirty="0">
                          <a:latin typeface="Calibri"/>
                          <a:cs typeface="Calibri"/>
                        </a:rPr>
                        <a:t>2</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270" algn="ctr">
                        <a:lnSpc>
                          <a:spcPct val="100000"/>
                        </a:lnSpc>
                      </a:pPr>
                      <a:r>
                        <a:rPr sz="1800" dirty="0">
                          <a:latin typeface="Calibri"/>
                          <a:cs typeface="Calibri"/>
                        </a:rPr>
                        <a:t>2</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6520" marR="87630" algn="ctr">
                        <a:lnSpc>
                          <a:spcPct val="100000"/>
                        </a:lnSpc>
                      </a:pPr>
                      <a:r>
                        <a:rPr sz="1800" spc="-5" dirty="0">
                          <a:latin typeface="Calibri"/>
                          <a:cs typeface="Calibri"/>
                        </a:rPr>
                        <a:t>C</a:t>
                      </a:r>
                      <a:r>
                        <a:rPr sz="1800" spc="-35" dirty="0">
                          <a:latin typeface="Calibri"/>
                          <a:cs typeface="Calibri"/>
                        </a:rPr>
                        <a:t>B</a:t>
                      </a:r>
                      <a:r>
                        <a:rPr sz="1800" dirty="0">
                          <a:latin typeface="Calibri"/>
                          <a:cs typeface="Calibri"/>
                        </a:rPr>
                        <a:t>T</a:t>
                      </a:r>
                      <a:r>
                        <a:rPr sz="1800" spc="-15" dirty="0">
                          <a:latin typeface="Calibri"/>
                          <a:cs typeface="Calibri"/>
                        </a:rPr>
                        <a:t> </a:t>
                      </a:r>
                      <a:r>
                        <a:rPr sz="1800" dirty="0">
                          <a:latin typeface="Calibri"/>
                          <a:cs typeface="Calibri"/>
                        </a:rPr>
                        <a:t>w</a:t>
                      </a:r>
                      <a:r>
                        <a:rPr sz="1800" spc="-10" dirty="0">
                          <a:latin typeface="Calibri"/>
                          <a:cs typeface="Calibri"/>
                        </a:rPr>
                        <a:t>i</a:t>
                      </a:r>
                      <a:r>
                        <a:rPr sz="1800" dirty="0">
                          <a:latin typeface="Calibri"/>
                          <a:cs typeface="Calibri"/>
                        </a:rPr>
                        <a:t>th</a:t>
                      </a:r>
                      <a:r>
                        <a:rPr sz="1800" spc="10" dirty="0">
                          <a:latin typeface="Calibri"/>
                          <a:cs typeface="Calibri"/>
                        </a:rPr>
                        <a:t> </a:t>
                      </a:r>
                      <a:r>
                        <a:rPr sz="1800" spc="-15" dirty="0">
                          <a:latin typeface="Calibri"/>
                          <a:cs typeface="Calibri"/>
                        </a:rPr>
                        <a:t>w</a:t>
                      </a:r>
                      <a:r>
                        <a:rPr sz="1800" spc="-5" dirty="0">
                          <a:latin typeface="Calibri"/>
                          <a:cs typeface="Calibri"/>
                        </a:rPr>
                        <a:t>or</a:t>
                      </a:r>
                      <a:r>
                        <a:rPr sz="1800" dirty="0">
                          <a:latin typeface="Calibri"/>
                          <a:cs typeface="Calibri"/>
                        </a:rPr>
                        <a:t>k</a:t>
                      </a:r>
                      <a:r>
                        <a:rPr sz="1800" spc="5"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l</a:t>
                      </a:r>
                      <a:r>
                        <a:rPr sz="1800" spc="-5" dirty="0">
                          <a:latin typeface="Calibri"/>
                          <a:cs typeface="Calibri"/>
                        </a:rPr>
                        <a:t>d</a:t>
                      </a:r>
                      <a:r>
                        <a:rPr sz="1800" spc="5" dirty="0">
                          <a:latin typeface="Calibri"/>
                          <a:cs typeface="Calibri"/>
                        </a:rPr>
                        <a:t>e</a:t>
                      </a:r>
                      <a:r>
                        <a:rPr sz="1800" dirty="0">
                          <a:latin typeface="Calibri"/>
                          <a:cs typeface="Calibri"/>
                        </a:rPr>
                        <a:t>r; </a:t>
                      </a:r>
                      <a:r>
                        <a:rPr sz="1800" spc="-5" dirty="0">
                          <a:latin typeface="Calibri"/>
                          <a:cs typeface="Calibri"/>
                        </a:rPr>
                        <a:t>Sc</a:t>
                      </a:r>
                      <a:r>
                        <a:rPr sz="1800" spc="-10" dirty="0">
                          <a:latin typeface="Calibri"/>
                          <a:cs typeface="Calibri"/>
                        </a:rPr>
                        <a:t>i</a:t>
                      </a:r>
                      <a:r>
                        <a:rPr sz="1800" dirty="0">
                          <a:latin typeface="Calibri"/>
                          <a:cs typeface="Calibri"/>
                        </a:rPr>
                        <a:t>e</a:t>
                      </a:r>
                      <a:r>
                        <a:rPr sz="1800" spc="-10" dirty="0">
                          <a:latin typeface="Calibri"/>
                          <a:cs typeface="Calibri"/>
                        </a:rPr>
                        <a:t>n</a:t>
                      </a:r>
                      <a:r>
                        <a:rPr sz="1800" dirty="0">
                          <a:latin typeface="Calibri"/>
                          <a:cs typeface="Calibri"/>
                        </a:rPr>
                        <a:t>t</a:t>
                      </a:r>
                      <a:r>
                        <a:rPr sz="1800" spc="-10" dirty="0">
                          <a:latin typeface="Calibri"/>
                          <a:cs typeface="Calibri"/>
                        </a:rPr>
                        <a:t>i</a:t>
                      </a:r>
                      <a:r>
                        <a:rPr sz="1800" spc="-5" dirty="0">
                          <a:latin typeface="Calibri"/>
                          <a:cs typeface="Calibri"/>
                        </a:rPr>
                        <a:t>fi</a:t>
                      </a:r>
                      <a:r>
                        <a:rPr sz="1800" dirty="0">
                          <a:latin typeface="Calibri"/>
                          <a:cs typeface="Calibri"/>
                        </a:rPr>
                        <a:t>c</a:t>
                      </a:r>
                      <a:r>
                        <a:rPr sz="1800" spc="20" dirty="0">
                          <a:latin typeface="Calibri"/>
                          <a:cs typeface="Calibri"/>
                        </a:rPr>
                        <a:t> </a:t>
                      </a:r>
                      <a:r>
                        <a:rPr sz="1800" spc="-5" dirty="0">
                          <a:latin typeface="Calibri"/>
                          <a:cs typeface="Calibri"/>
                        </a:rPr>
                        <a:t>Cal</a:t>
                      </a:r>
                      <a:r>
                        <a:rPr sz="1800" spc="-10" dirty="0">
                          <a:latin typeface="Calibri"/>
                          <a:cs typeface="Calibri"/>
                        </a:rPr>
                        <a:t>c</a:t>
                      </a:r>
                      <a:r>
                        <a:rPr sz="1800" spc="-5" dirty="0">
                          <a:latin typeface="Calibri"/>
                          <a:cs typeface="Calibri"/>
                        </a:rPr>
                        <a:t>ul</a:t>
                      </a:r>
                      <a:r>
                        <a:rPr sz="1800" spc="-15" dirty="0">
                          <a:latin typeface="Calibri"/>
                          <a:cs typeface="Calibri"/>
                        </a:rPr>
                        <a:t>at</a:t>
                      </a:r>
                      <a:r>
                        <a:rPr sz="1800" spc="-5" dirty="0">
                          <a:latin typeface="Calibri"/>
                          <a:cs typeface="Calibri"/>
                        </a:rPr>
                        <a:t>or (Ses</a:t>
                      </a:r>
                      <a:r>
                        <a:rPr sz="1800" spc="5" dirty="0">
                          <a:latin typeface="Calibri"/>
                          <a:cs typeface="Calibri"/>
                        </a:rPr>
                        <a:t>s</a:t>
                      </a:r>
                      <a:r>
                        <a:rPr sz="1800" spc="-5" dirty="0">
                          <a:latin typeface="Calibri"/>
                          <a:cs typeface="Calibri"/>
                        </a:rPr>
                        <a:t>io</a:t>
                      </a:r>
                      <a:r>
                        <a:rPr sz="1800" dirty="0">
                          <a:latin typeface="Calibri"/>
                          <a:cs typeface="Calibri"/>
                        </a:rPr>
                        <a:t>n 2</a:t>
                      </a:r>
                      <a:r>
                        <a:rPr sz="1800" spc="10" dirty="0">
                          <a:latin typeface="Calibri"/>
                          <a:cs typeface="Calibri"/>
                        </a:rPr>
                        <a:t> </a:t>
                      </a:r>
                      <a:r>
                        <a:rPr sz="1800" spc="-5" dirty="0">
                          <a:latin typeface="Calibri"/>
                          <a:cs typeface="Calibri"/>
                        </a:rPr>
                        <a:t>only)</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175" algn="ctr">
                        <a:lnSpc>
                          <a:spcPct val="100000"/>
                        </a:lnSpc>
                      </a:pPr>
                      <a:r>
                        <a:rPr sz="1800" dirty="0">
                          <a:latin typeface="Calibri"/>
                          <a:cs typeface="Calibri"/>
                        </a:rPr>
                        <a:t>180</a:t>
                      </a:r>
                    </a:p>
                    <a:p>
                      <a:pPr marL="1905" algn="ctr">
                        <a:lnSpc>
                          <a:spcPct val="100000"/>
                        </a:lnSpc>
                      </a:pPr>
                      <a:r>
                        <a:rPr sz="1800" dirty="0">
                          <a:latin typeface="Calibri"/>
                          <a:cs typeface="Calibri"/>
                        </a:rPr>
                        <a:t>minu</a:t>
                      </a:r>
                      <a:r>
                        <a:rPr sz="1800" spc="-30" dirty="0">
                          <a:latin typeface="Calibri"/>
                          <a:cs typeface="Calibri"/>
                        </a:rPr>
                        <a:t>t</a:t>
                      </a:r>
                      <a:r>
                        <a:rPr sz="1800" dirty="0">
                          <a:latin typeface="Calibri"/>
                          <a:cs typeface="Calibri"/>
                        </a:rPr>
                        <a:t>es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2"/>
                  </a:ext>
                </a:extLst>
              </a:tr>
            </a:tbl>
          </a:graphicData>
        </a:graphic>
      </p:graphicFrame>
      <p:sp>
        <p:nvSpPr>
          <p:cNvPr id="9" name="Title 8"/>
          <p:cNvSpPr>
            <a:spLocks noGrp="1"/>
          </p:cNvSpPr>
          <p:nvPr>
            <p:ph type="title"/>
          </p:nvPr>
        </p:nvSpPr>
        <p:spPr>
          <a:xfrm>
            <a:off x="1059785" y="1408465"/>
            <a:ext cx="7024430" cy="610820"/>
          </a:xfrm>
          <a:solidFill>
            <a:srgbClr val="FFFF00"/>
          </a:solidFill>
        </p:spPr>
        <p:txBody>
          <a:bodyPr>
            <a:noAutofit/>
          </a:bodyPr>
          <a:lstStyle/>
          <a:p>
            <a:pPr algn="ctr"/>
            <a:r>
              <a:rPr lang="en-US" sz="4400" b="1" dirty="0">
                <a:solidFill>
                  <a:schemeClr val="tx1"/>
                </a:solidFill>
                <a:latin typeface="+mn-lt"/>
              </a:rPr>
              <a:t>End-of-Course Assessments</a:t>
            </a:r>
          </a:p>
        </p:txBody>
      </p:sp>
    </p:spTree>
    <p:extLst>
      <p:ext uri="{BB962C8B-B14F-4D97-AF65-F5344CB8AC3E}">
        <p14:creationId xmlns:p14="http://schemas.microsoft.com/office/powerpoint/2010/main" val="1681271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29" y="1138425"/>
            <a:ext cx="8847740" cy="1527050"/>
          </a:xfrm>
          <a:solidFill>
            <a:srgbClr val="FFFF00"/>
          </a:solidFill>
        </p:spPr>
        <p:txBody>
          <a:bodyPr>
            <a:normAutofit/>
          </a:bodyPr>
          <a:lstStyle/>
          <a:p>
            <a:pPr algn="ctr"/>
            <a:r>
              <a:rPr lang="en-US" sz="4400" b="1" dirty="0">
                <a:solidFill>
                  <a:schemeClr val="tx1"/>
                </a:solidFill>
                <a:latin typeface="+mn-lt"/>
              </a:rPr>
              <a:t>Florida Standards Assessment Design</a:t>
            </a:r>
            <a:br>
              <a:rPr lang="en-US" sz="4400" b="1" dirty="0">
                <a:solidFill>
                  <a:schemeClr val="tx1"/>
                </a:solidFill>
                <a:latin typeface="+mn-lt"/>
              </a:rPr>
            </a:br>
            <a:r>
              <a:rPr lang="en-US" sz="4400" b="1" dirty="0">
                <a:solidFill>
                  <a:schemeClr val="tx1"/>
                </a:solidFill>
                <a:latin typeface="+mn-lt"/>
              </a:rPr>
              <a:t>Mathematics </a:t>
            </a:r>
            <a:endParaRPr lang="en-US" b="1" dirty="0">
              <a:latin typeface="+mn-lt"/>
            </a:endParaRPr>
          </a:p>
        </p:txBody>
      </p:sp>
      <p:sp>
        <p:nvSpPr>
          <p:cNvPr id="3" name="Content Placeholder 2"/>
          <p:cNvSpPr>
            <a:spLocks noGrp="1"/>
          </p:cNvSpPr>
          <p:nvPr>
            <p:ph idx="1"/>
          </p:nvPr>
        </p:nvSpPr>
        <p:spPr>
          <a:xfrm>
            <a:off x="983431" y="2970885"/>
            <a:ext cx="7177135" cy="3206805"/>
          </a:xfrm>
          <a:solidFill>
            <a:schemeClr val="accent3">
              <a:lumMod val="20000"/>
              <a:lumOff val="80000"/>
            </a:schemeClr>
          </a:solidFill>
        </p:spPr>
        <p:txBody>
          <a:bodyPr>
            <a:normAutofit/>
          </a:bodyPr>
          <a:lstStyle/>
          <a:p>
            <a:pPr lvl="2"/>
            <a:r>
              <a:rPr lang="en-US" sz="3300" dirty="0">
                <a:solidFill>
                  <a:schemeClr val="tx1"/>
                </a:solidFill>
                <a:latin typeface="Constantia" panose="02030602050306030303" pitchFamily="18" charset="0"/>
              </a:rPr>
              <a:t>Multiple Choice Items</a:t>
            </a:r>
          </a:p>
          <a:p>
            <a:pPr lvl="2"/>
            <a:r>
              <a:rPr lang="en-US" sz="3300" dirty="0">
                <a:solidFill>
                  <a:schemeClr val="tx1"/>
                </a:solidFill>
                <a:latin typeface="Constantia" panose="02030602050306030303" pitchFamily="18" charset="0"/>
              </a:rPr>
              <a:t>Multi-select Items</a:t>
            </a:r>
          </a:p>
          <a:p>
            <a:pPr lvl="2"/>
            <a:r>
              <a:rPr lang="en-US" sz="3300" dirty="0">
                <a:solidFill>
                  <a:schemeClr val="tx1"/>
                </a:solidFill>
                <a:latin typeface="Constantia" panose="02030602050306030303" pitchFamily="18" charset="0"/>
              </a:rPr>
              <a:t>Equation Response Items</a:t>
            </a:r>
          </a:p>
          <a:p>
            <a:pPr lvl="2"/>
            <a:r>
              <a:rPr lang="en-US" sz="3300" dirty="0">
                <a:solidFill>
                  <a:schemeClr val="tx1"/>
                </a:solidFill>
                <a:latin typeface="Constantia" panose="02030602050306030303" pitchFamily="18" charset="0"/>
              </a:rPr>
              <a:t>Graphic Response Items</a:t>
            </a:r>
            <a:r>
              <a:rPr lang="en-US" dirty="0">
                <a:latin typeface="Constantia" panose="02030602050306030303" pitchFamily="18" charset="0"/>
              </a:rPr>
              <a:t>                                                                                                                                                                                                                                                                                                                                                                                                                                                                                                                                                                                                                                                                                                                                                                                                                                                                                                                                                                                                                                                                                                                                                                                                                                                                                                                                                                                                                                                                                                                                                                                                                                                                                                                                                    </a:t>
            </a:r>
          </a:p>
        </p:txBody>
      </p:sp>
    </p:spTree>
    <p:extLst>
      <p:ext uri="{BB962C8B-B14F-4D97-AF65-F5344CB8AC3E}">
        <p14:creationId xmlns:p14="http://schemas.microsoft.com/office/powerpoint/2010/main" val="3617574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1291130"/>
            <a:ext cx="4886559" cy="610820"/>
          </a:xfrm>
          <a:solidFill>
            <a:srgbClr val="FFFF00"/>
          </a:solidFill>
        </p:spPr>
        <p:txBody>
          <a:bodyPr>
            <a:noAutofit/>
          </a:bodyPr>
          <a:lstStyle/>
          <a:p>
            <a:pPr algn="ctr"/>
            <a:r>
              <a:rPr lang="en-US" sz="4000" b="1" dirty="0">
                <a:solidFill>
                  <a:schemeClr val="tx1"/>
                </a:solidFill>
              </a:rPr>
              <a:t>Multiple Choice Item</a:t>
            </a:r>
          </a:p>
        </p:txBody>
      </p:sp>
      <p:sp>
        <p:nvSpPr>
          <p:cNvPr id="3" name="Content Placeholder 2"/>
          <p:cNvSpPr>
            <a:spLocks noGrp="1"/>
          </p:cNvSpPr>
          <p:nvPr>
            <p:ph idx="1"/>
          </p:nvPr>
        </p:nvSpPr>
        <p:spPr>
          <a:xfrm>
            <a:off x="1" y="2360065"/>
            <a:ext cx="8847740" cy="4497935"/>
          </a:xfrm>
        </p:spPr>
        <p:txBody>
          <a:bodyPr>
            <a:normAutofit/>
          </a:bodyPr>
          <a:lstStyle/>
          <a:p>
            <a:pPr lvl="2">
              <a:buFont typeface="Courier New" panose="02070309020205020404" pitchFamily="49" charset="0"/>
              <a:buChar char="o"/>
            </a:pPr>
            <a:endParaRPr lang="en-US" dirty="0"/>
          </a:p>
          <a:p>
            <a:pPr marL="914400" lvl="2" indent="0">
              <a:buNone/>
            </a:pPr>
            <a:r>
              <a:rPr lang="en-US" dirty="0"/>
              <a:t>                                                                                                                                                                                                                                                                                                                                                                                                                                                                                                                                                                                                                                                                                                                                                                                                                                                                                                                                                                                                                                                                                                                                                                                                                                                                                                                                                                                                                                                                                                                                                                                                                                                                                                                                                                                                                                                              </a:t>
            </a:r>
          </a:p>
        </p:txBody>
      </p:sp>
      <p:pic>
        <p:nvPicPr>
          <p:cNvPr id="4" name="Picture 3"/>
          <p:cNvPicPr/>
          <p:nvPr/>
        </p:nvPicPr>
        <p:blipFill>
          <a:blip r:embed="rId3"/>
          <a:stretch>
            <a:fillRect/>
          </a:stretch>
        </p:blipFill>
        <p:spPr>
          <a:xfrm>
            <a:off x="606246" y="2155400"/>
            <a:ext cx="7635250" cy="3970330"/>
          </a:xfrm>
          <a:prstGeom prst="rect">
            <a:avLst/>
          </a:prstGeom>
        </p:spPr>
      </p:pic>
      <p:sp>
        <p:nvSpPr>
          <p:cNvPr id="5" name="Right Arrow 4"/>
          <p:cNvSpPr/>
          <p:nvPr/>
        </p:nvSpPr>
        <p:spPr>
          <a:xfrm rot="7965036">
            <a:off x="1096381" y="3069096"/>
            <a:ext cx="1345199" cy="68806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0064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422" y="1302371"/>
            <a:ext cx="4275740" cy="610820"/>
          </a:xfrm>
          <a:solidFill>
            <a:srgbClr val="FFFF00"/>
          </a:solidFill>
        </p:spPr>
        <p:txBody>
          <a:bodyPr>
            <a:noAutofit/>
          </a:bodyPr>
          <a:lstStyle/>
          <a:p>
            <a:pPr algn="ctr"/>
            <a:r>
              <a:rPr lang="en-US" sz="4000" b="1" dirty="0">
                <a:solidFill>
                  <a:schemeClr val="tx1"/>
                </a:solidFill>
              </a:rPr>
              <a:t>Multi-Select Items</a:t>
            </a:r>
          </a:p>
        </p:txBody>
      </p:sp>
      <p:sp>
        <p:nvSpPr>
          <p:cNvPr id="3" name="Content Placeholder 2"/>
          <p:cNvSpPr>
            <a:spLocks noGrp="1"/>
          </p:cNvSpPr>
          <p:nvPr>
            <p:ph idx="1"/>
          </p:nvPr>
        </p:nvSpPr>
        <p:spPr>
          <a:xfrm>
            <a:off x="1" y="2360065"/>
            <a:ext cx="8847740" cy="4497935"/>
          </a:xfrm>
        </p:spPr>
        <p:txBody>
          <a:bodyPr>
            <a:normAutofit/>
          </a:bodyPr>
          <a:lstStyle/>
          <a:p>
            <a:pPr lvl="1">
              <a:buFont typeface="Arial" panose="020B0604020202020204" pitchFamily="34" charset="0"/>
              <a:buChar char="•"/>
            </a:pPr>
            <a:endParaRPr lang="en-US" dirty="0"/>
          </a:p>
          <a:p>
            <a:pPr lvl="2">
              <a:buFont typeface="Courier New" panose="02070309020205020404" pitchFamily="49" charset="0"/>
              <a:buChar char="o"/>
            </a:pPr>
            <a:endParaRPr lang="en-US" dirty="0"/>
          </a:p>
          <a:p>
            <a:pPr marL="914400" lvl="2" indent="0">
              <a:buNone/>
            </a:pPr>
            <a:r>
              <a:rPr lang="en-US" dirty="0"/>
              <a:t>                                                                                                                                                                                                                                                                                                                                                                                                                                                                                                                                                                                                                                                                                                                                                                                                                                                                                                                                                                                                                                                                                                                                                                                                                                                                                                                                                                                                                                                                                                                                                                                                                                                                                                                                                                                                                                                              </a:t>
            </a:r>
          </a:p>
        </p:txBody>
      </p:sp>
      <p:pic>
        <p:nvPicPr>
          <p:cNvPr id="4" name="Picture 3"/>
          <p:cNvPicPr/>
          <p:nvPr/>
        </p:nvPicPr>
        <p:blipFill>
          <a:blip r:embed="rId3"/>
          <a:stretch>
            <a:fillRect/>
          </a:stretch>
        </p:blipFill>
        <p:spPr>
          <a:xfrm>
            <a:off x="754375" y="2207360"/>
            <a:ext cx="7635250" cy="3817625"/>
          </a:xfrm>
          <a:prstGeom prst="rect">
            <a:avLst/>
          </a:prstGeom>
        </p:spPr>
      </p:pic>
      <p:pic>
        <p:nvPicPr>
          <p:cNvPr id="5" name="Picture 4"/>
          <p:cNvPicPr>
            <a:picLocks noChangeAspect="1"/>
          </p:cNvPicPr>
          <p:nvPr/>
        </p:nvPicPr>
        <p:blipFill>
          <a:blip r:embed="rId4"/>
          <a:stretch>
            <a:fillRect/>
          </a:stretch>
        </p:blipFill>
        <p:spPr>
          <a:xfrm>
            <a:off x="5335526" y="3297924"/>
            <a:ext cx="916230" cy="961425"/>
          </a:xfrm>
          <a:prstGeom prst="rect">
            <a:avLst/>
          </a:prstGeom>
        </p:spPr>
      </p:pic>
    </p:spTree>
    <p:extLst>
      <p:ext uri="{BB962C8B-B14F-4D97-AF65-F5344CB8AC3E}">
        <p14:creationId xmlns:p14="http://schemas.microsoft.com/office/powerpoint/2010/main" val="2664975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Snipping pics\plot poi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195" y="2030113"/>
            <a:ext cx="7329840" cy="48278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3555" y="1138425"/>
            <a:ext cx="5497380" cy="707886"/>
          </a:xfrm>
          <a:prstGeom prst="rect">
            <a:avLst/>
          </a:prstGeom>
          <a:solidFill>
            <a:srgbClr val="FFFF00"/>
          </a:solidFill>
        </p:spPr>
        <p:txBody>
          <a:bodyPr wrap="square" rtlCol="0">
            <a:spAutoFit/>
          </a:bodyPr>
          <a:lstStyle/>
          <a:p>
            <a:pPr algn="ctr"/>
            <a:r>
              <a:rPr lang="en-US" sz="4000" b="1" dirty="0"/>
              <a:t>Graphic Response Item</a:t>
            </a:r>
          </a:p>
        </p:txBody>
      </p:sp>
      <p:pic>
        <p:nvPicPr>
          <p:cNvPr id="2" name="Picture 1"/>
          <p:cNvPicPr>
            <a:picLocks noChangeAspect="1"/>
          </p:cNvPicPr>
          <p:nvPr/>
        </p:nvPicPr>
        <p:blipFill>
          <a:blip r:embed="rId4"/>
          <a:stretch>
            <a:fillRect/>
          </a:stretch>
        </p:blipFill>
        <p:spPr>
          <a:xfrm>
            <a:off x="7015280" y="2818180"/>
            <a:ext cx="826322" cy="867082"/>
          </a:xfrm>
          <a:prstGeom prst="rect">
            <a:avLst/>
          </a:prstGeom>
        </p:spPr>
      </p:pic>
    </p:spTree>
    <p:extLst>
      <p:ext uri="{BB962C8B-B14F-4D97-AF65-F5344CB8AC3E}">
        <p14:creationId xmlns:p14="http://schemas.microsoft.com/office/powerpoint/2010/main" val="2738123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312" y="1138425"/>
            <a:ext cx="5384507" cy="707886"/>
          </a:xfrm>
          <a:prstGeom prst="rect">
            <a:avLst/>
          </a:prstGeom>
          <a:solidFill>
            <a:srgbClr val="FFFF00"/>
          </a:solidFill>
        </p:spPr>
        <p:txBody>
          <a:bodyPr wrap="square" rtlCol="0">
            <a:spAutoFit/>
          </a:bodyPr>
          <a:lstStyle/>
          <a:p>
            <a:pPr algn="ctr"/>
            <a:r>
              <a:rPr lang="en-US" sz="4000" b="1" dirty="0"/>
              <a:t>Graphic Response Item</a:t>
            </a:r>
          </a:p>
        </p:txBody>
      </p:sp>
      <p:pic>
        <p:nvPicPr>
          <p:cNvPr id="14338" name="Picture 2" descr="E:\Snipping pics\move numbers to fiel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195" y="2072265"/>
            <a:ext cx="7284812" cy="47857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7015280" y="2665475"/>
            <a:ext cx="793734" cy="832887"/>
          </a:xfrm>
          <a:prstGeom prst="rect">
            <a:avLst/>
          </a:prstGeom>
        </p:spPr>
      </p:pic>
    </p:spTree>
    <p:extLst>
      <p:ext uri="{BB962C8B-B14F-4D97-AF65-F5344CB8AC3E}">
        <p14:creationId xmlns:p14="http://schemas.microsoft.com/office/powerpoint/2010/main" val="749378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8965" y="2512770"/>
            <a:ext cx="8229600" cy="3206805"/>
          </a:xfrm>
          <a:solidFill>
            <a:schemeClr val="accent3">
              <a:lumMod val="20000"/>
              <a:lumOff val="80000"/>
            </a:schemeClr>
          </a:solidFill>
        </p:spPr>
        <p:txBody>
          <a:bodyPr rtlCol="0">
            <a:normAutofit/>
          </a:bodyPr>
          <a:lstStyle/>
          <a:p>
            <a:pPr marL="228621" indent="-228621" algn="ctr" defTabSz="914484" eaLnBrk="1" fontAlgn="auto">
              <a:spcBef>
                <a:spcPts val="0"/>
              </a:spcBef>
              <a:spcAft>
                <a:spcPts val="0"/>
              </a:spcAft>
              <a:buClr>
                <a:schemeClr val="accent6">
                  <a:lumMod val="75000"/>
                </a:schemeClr>
              </a:buClr>
              <a:buNone/>
              <a:defRPr sz="4400" b="0" i="0" u="none" strike="noStrike" kern="0" cap="none" spc="0" baseline="0">
                <a:solidFill>
                  <a:srgbClr val="000000"/>
                </a:solidFill>
                <a:uFillTx/>
                <a:latin typeface="Constantia" pitchFamily="18"/>
              </a:defRPr>
            </a:pPr>
            <a:r>
              <a:rPr lang="en-US" sz="3301" b="1" kern="0" dirty="0">
                <a:solidFill>
                  <a:srgbClr val="000000"/>
                </a:solidFill>
                <a:ea typeface="MS Gothic" pitchFamily="2"/>
                <a:cs typeface="Calibri" panose="020F0502020204030204" pitchFamily="34" charset="0"/>
              </a:rPr>
              <a:t>Competition:</a:t>
            </a:r>
          </a:p>
          <a:p>
            <a:pPr marL="228621" indent="-228621" algn="ctr" defTabSz="914484" eaLnBrk="1" fontAlgn="auto">
              <a:spcBef>
                <a:spcPts val="0"/>
              </a:spcBef>
              <a:spcAft>
                <a:spcPts val="0"/>
              </a:spcAft>
              <a:buClr>
                <a:schemeClr val="accent6">
                  <a:lumMod val="75000"/>
                </a:schemeClr>
              </a:buClr>
              <a:buNone/>
              <a:defRPr sz="4400" b="0" i="0" u="none" strike="noStrike" kern="0" cap="none" spc="0" baseline="0">
                <a:solidFill>
                  <a:srgbClr val="000000"/>
                </a:solidFill>
                <a:uFillTx/>
                <a:latin typeface="Constantia" pitchFamily="18"/>
              </a:defRPr>
            </a:pPr>
            <a:r>
              <a:rPr lang="en-US" sz="3301" kern="0" dirty="0">
                <a:solidFill>
                  <a:srgbClr val="000000"/>
                </a:solidFill>
                <a:ea typeface="MS Gothic" pitchFamily="2"/>
                <a:cs typeface="Calibri" panose="020F0502020204030204" pitchFamily="34" charset="0"/>
              </a:rPr>
              <a:t>The Florida Standards have been influenced by  internationally-benchmarked standards, </a:t>
            </a:r>
            <a:r>
              <a:rPr lang="en-US" sz="3301" i="1" u="sng" kern="0" dirty="0">
                <a:solidFill>
                  <a:srgbClr val="FF0000"/>
                </a:solidFill>
                <a:ea typeface="MS Gothic" pitchFamily="2"/>
                <a:cs typeface="Calibri" panose="020F0502020204030204" pitchFamily="34" charset="0"/>
              </a:rPr>
              <a:t>ensuring that our students are prepared to be competitive in the global job market.</a:t>
            </a:r>
          </a:p>
          <a:p>
            <a:pPr marL="228621" indent="-228621" defTabSz="914484" eaLnBrk="1" fontAlgn="auto" hangingPunct="1">
              <a:spcBef>
                <a:spcPts val="1400"/>
              </a:spcBef>
              <a:spcAft>
                <a:spcPts val="0"/>
              </a:spcAft>
              <a:buClr>
                <a:schemeClr val="accent6">
                  <a:lumMod val="75000"/>
                </a:schemeClr>
              </a:buClr>
              <a:buNone/>
              <a:defRPr/>
            </a:pPr>
            <a:endParaRPr lang="en-US" dirty="0"/>
          </a:p>
        </p:txBody>
      </p:sp>
      <p:sp>
        <p:nvSpPr>
          <p:cNvPr id="4" name="Title 2"/>
          <p:cNvSpPr txBox="1">
            <a:spLocks/>
          </p:cNvSpPr>
          <p:nvPr/>
        </p:nvSpPr>
        <p:spPr>
          <a:xfrm>
            <a:off x="907080" y="1291130"/>
            <a:ext cx="7482545" cy="763525"/>
          </a:xfrm>
          <a:prstGeom prst="rect">
            <a:avLst/>
          </a:prstGeom>
          <a:solidFill>
            <a:srgbClr val="FFFF00"/>
          </a:solidFill>
        </p:spPr>
        <p:txBody>
          <a:bodyPr vert="horz" lIns="91440" tIns="45720" rIns="91440" bIns="45720" rtlCol="0" anchor="ctr">
            <a:noAutofit/>
          </a:bodyPr>
          <a:lstStyle>
            <a:lvl1pPr algn="l" defTabSz="914400" rtl="0" eaLnBrk="1" latinLnBrk="0" hangingPunct="1">
              <a:spcBef>
                <a:spcPct val="0"/>
              </a:spcBef>
              <a:buNone/>
              <a:defRPr sz="3600" kern="1200">
                <a:solidFill>
                  <a:srgbClr val="FFFF00"/>
                </a:solidFill>
                <a:latin typeface="+mj-lt"/>
                <a:ea typeface="+mj-ea"/>
                <a:cs typeface="+mj-cs"/>
              </a:defRPr>
            </a:lvl1pPr>
          </a:lstStyle>
          <a:p>
            <a:pPr algn="ctr"/>
            <a:r>
              <a:rPr lang="en-US" altLang="en-US" sz="4000" b="1" dirty="0">
                <a:solidFill>
                  <a:schemeClr val="tx1"/>
                </a:solidFill>
                <a:latin typeface="+mn-lt"/>
                <a:cs typeface="Arial" panose="020B0604020202020204" pitchFamily="34" charset="0"/>
              </a:rPr>
              <a:t>Benefits of Florida Standards</a:t>
            </a:r>
            <a:endParaRPr lang="en-US" altLang="en-US" sz="4000" b="1" dirty="0">
              <a:latin typeface="+mn-lt"/>
            </a:endParaRPr>
          </a:p>
        </p:txBody>
      </p:sp>
    </p:spTree>
    <p:extLst>
      <p:ext uri="{BB962C8B-B14F-4D97-AF65-F5344CB8AC3E}">
        <p14:creationId xmlns:p14="http://schemas.microsoft.com/office/powerpoint/2010/main" val="27491241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55" y="1138425"/>
            <a:ext cx="5412793" cy="763525"/>
          </a:xfrm>
          <a:solidFill>
            <a:srgbClr val="FFFF00"/>
          </a:solidFill>
        </p:spPr>
        <p:txBody>
          <a:bodyPr>
            <a:noAutofit/>
          </a:bodyPr>
          <a:lstStyle/>
          <a:p>
            <a:pPr algn="ctr"/>
            <a:r>
              <a:rPr lang="en-US" sz="4000" b="1" dirty="0">
                <a:solidFill>
                  <a:schemeClr val="tx1"/>
                </a:solidFill>
                <a:latin typeface="+mn-lt"/>
              </a:rPr>
              <a:t>Equation Response Item</a:t>
            </a:r>
          </a:p>
        </p:txBody>
      </p:sp>
      <p:pic>
        <p:nvPicPr>
          <p:cNvPr id="26" name="Picture 25"/>
          <p:cNvPicPr/>
          <p:nvPr/>
        </p:nvPicPr>
        <p:blipFill>
          <a:blip r:embed="rId3"/>
          <a:stretch>
            <a:fillRect/>
          </a:stretch>
        </p:blipFill>
        <p:spPr>
          <a:xfrm>
            <a:off x="754375" y="2054655"/>
            <a:ext cx="7931510" cy="4650640"/>
          </a:xfrm>
          <a:prstGeom prst="rect">
            <a:avLst/>
          </a:prstGeom>
        </p:spPr>
      </p:pic>
      <p:pic>
        <p:nvPicPr>
          <p:cNvPr id="2" name="Picture 1"/>
          <p:cNvPicPr>
            <a:picLocks noChangeAspect="1"/>
          </p:cNvPicPr>
          <p:nvPr/>
        </p:nvPicPr>
        <p:blipFill>
          <a:blip r:embed="rId4"/>
          <a:stretch>
            <a:fillRect/>
          </a:stretch>
        </p:blipFill>
        <p:spPr>
          <a:xfrm>
            <a:off x="5335525" y="2970885"/>
            <a:ext cx="1126745" cy="1182325"/>
          </a:xfrm>
          <a:prstGeom prst="rect">
            <a:avLst/>
          </a:prstGeom>
        </p:spPr>
      </p:pic>
    </p:spTree>
    <p:extLst>
      <p:ext uri="{BB962C8B-B14F-4D97-AF65-F5344CB8AC3E}">
        <p14:creationId xmlns:p14="http://schemas.microsoft.com/office/powerpoint/2010/main" val="7367120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2586835" y="527605"/>
            <a:ext cx="5051972" cy="796925"/>
          </a:xfrm>
          <a:solidFill>
            <a:srgbClr val="FFFF00"/>
          </a:solidFill>
        </p:spPr>
        <p:txBody>
          <a:bodyPr/>
          <a:lstStyle/>
          <a:p>
            <a:pPr algn="ctr" eaLnBrk="1" hangingPunct="1"/>
            <a:r>
              <a:rPr lang="en-US" altLang="en-US" b="1" dirty="0">
                <a:solidFill>
                  <a:schemeClr val="tx1"/>
                </a:solidFill>
              </a:rPr>
              <a:t>Computer-Based</a:t>
            </a:r>
            <a:r>
              <a:rPr lang="en-US" altLang="en-US" dirty="0">
                <a:solidFill>
                  <a:schemeClr val="tx1"/>
                </a:solidFill>
              </a:rPr>
              <a:t> </a:t>
            </a:r>
            <a:r>
              <a:rPr lang="en-US" altLang="en-US" b="1" dirty="0">
                <a:solidFill>
                  <a:schemeClr val="tx1"/>
                </a:solidFill>
              </a:rPr>
              <a:t>Tools</a:t>
            </a:r>
            <a:endParaRPr lang="en-US" altLang="en-US" dirty="0">
              <a:solidFill>
                <a:schemeClr val="tx1"/>
              </a:solidFill>
            </a:endParaRPr>
          </a:p>
        </p:txBody>
      </p:sp>
      <p:sp>
        <p:nvSpPr>
          <p:cNvPr id="3" name="Content Placeholder 2"/>
          <p:cNvSpPr>
            <a:spLocks noGrp="1"/>
          </p:cNvSpPr>
          <p:nvPr>
            <p:ph idx="1"/>
          </p:nvPr>
        </p:nvSpPr>
        <p:spPr>
          <a:xfrm>
            <a:off x="143555" y="1443835"/>
            <a:ext cx="7192963" cy="2443405"/>
          </a:xfrm>
          <a:solidFill>
            <a:schemeClr val="accent3">
              <a:lumMod val="20000"/>
              <a:lumOff val="80000"/>
            </a:schemeClr>
          </a:solidFill>
        </p:spPr>
        <p:txBody>
          <a:bodyPr>
            <a:normAutofit fontScale="92500" lnSpcReduction="10000"/>
          </a:bodyPr>
          <a:lstStyle/>
          <a:p>
            <a:pPr marL="0" indent="0" eaLnBrk="1" hangingPunct="1">
              <a:buFontTx/>
              <a:buNone/>
              <a:defRPr/>
            </a:pPr>
            <a:r>
              <a:rPr lang="en-US" b="1" dirty="0">
                <a:solidFill>
                  <a:schemeClr val="tx1"/>
                </a:solidFill>
              </a:rPr>
              <a:t>Formula</a:t>
            </a:r>
          </a:p>
          <a:p>
            <a:pPr eaLnBrk="1" hangingPunct="1">
              <a:defRPr/>
            </a:pPr>
            <a:r>
              <a:rPr lang="en-US" dirty="0">
                <a:solidFill>
                  <a:schemeClr val="tx1"/>
                </a:solidFill>
              </a:rPr>
              <a:t>The </a:t>
            </a:r>
            <a:r>
              <a:rPr lang="en-US" b="1" dirty="0">
                <a:solidFill>
                  <a:schemeClr val="tx1"/>
                </a:solidFill>
              </a:rPr>
              <a:t>Formula</a:t>
            </a:r>
            <a:r>
              <a:rPr lang="en-US" dirty="0">
                <a:solidFill>
                  <a:schemeClr val="tx1"/>
                </a:solidFill>
              </a:rPr>
              <a:t> tool opens a pop-up window displaying the reference sheet for your test.</a:t>
            </a:r>
          </a:p>
          <a:p>
            <a:pPr eaLnBrk="1" hangingPunct="1">
              <a:defRPr/>
            </a:pPr>
            <a:r>
              <a:rPr lang="en-US" dirty="0">
                <a:solidFill>
                  <a:schemeClr val="tx1"/>
                </a:solidFill>
              </a:rPr>
              <a:t>Be sure to scroll to the bottom of the reference sheet and use the horizontal scroll bar to see all of the information available.</a:t>
            </a:r>
          </a:p>
          <a:p>
            <a:pPr eaLnBrk="1" hangingPunct="1">
              <a:defRPr/>
            </a:pPr>
            <a:endParaRPr lang="en-US" dirty="0"/>
          </a:p>
        </p:txBody>
      </p:sp>
      <p:sp>
        <p:nvSpPr>
          <p:cNvPr id="7885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F00C19A-CBEA-493D-887D-5804F265BE26}" type="slidenum">
              <a:rPr lang="en-US" altLang="en-US" sz="1400" smtClean="0">
                <a:solidFill>
                  <a:srgbClr val="898989"/>
                </a:solidFill>
              </a:rPr>
              <a:pPr>
                <a:spcBef>
                  <a:spcPct val="0"/>
                </a:spcBef>
                <a:buFontTx/>
                <a:buNone/>
              </a:pPr>
              <a:t>51</a:t>
            </a:fld>
            <a:endParaRPr lang="en-US" altLang="en-US" sz="1400" dirty="0">
              <a:solidFill>
                <a:srgbClr val="898989"/>
              </a:solidFill>
            </a:endParaRPr>
          </a:p>
        </p:txBody>
      </p:sp>
      <p:pic>
        <p:nvPicPr>
          <p:cNvPr id="78853" name="Picture 4"/>
          <p:cNvPicPr>
            <a:picLocks noChangeAspect="1"/>
          </p:cNvPicPr>
          <p:nvPr/>
        </p:nvPicPr>
        <p:blipFill>
          <a:blip r:embed="rId2">
            <a:extLst>
              <a:ext uri="{28A0092B-C50C-407E-A947-70E740481C1C}">
                <a14:useLocalDpi xmlns:a14="http://schemas.microsoft.com/office/drawing/2010/main" val="0"/>
              </a:ext>
            </a:extLst>
          </a:blip>
          <a:srcRect l="2" t="2" r="6538" b="3473"/>
          <a:stretch>
            <a:fillRect/>
          </a:stretch>
        </p:blipFill>
        <p:spPr bwMode="auto">
          <a:xfrm>
            <a:off x="7572690" y="1901950"/>
            <a:ext cx="1268541" cy="12216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517900" y="4275855"/>
            <a:ext cx="7482544" cy="2080495"/>
          </a:xfrm>
          <a:prstGeom prst="rect">
            <a:avLst/>
          </a:prstGeom>
          <a:solidFill>
            <a:schemeClr val="accent3">
              <a:lumMod val="20000"/>
              <a:lumOff val="80000"/>
            </a:schemeClr>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r>
              <a:rPr lang="en-US" sz="2400" b="1" dirty="0">
                <a:solidFill>
                  <a:schemeClr val="tx1"/>
                </a:solidFill>
              </a:rPr>
              <a:t>Calculator</a:t>
            </a:r>
          </a:p>
          <a:p>
            <a:pPr>
              <a:defRPr/>
            </a:pPr>
            <a:r>
              <a:rPr lang="en-US" sz="2400" dirty="0">
                <a:solidFill>
                  <a:schemeClr val="tx1"/>
                </a:solidFill>
              </a:rPr>
              <a:t>The </a:t>
            </a:r>
            <a:r>
              <a:rPr lang="en-US" sz="2400" b="1" dirty="0">
                <a:solidFill>
                  <a:schemeClr val="tx1"/>
                </a:solidFill>
              </a:rPr>
              <a:t>Calculator</a:t>
            </a:r>
            <a:r>
              <a:rPr lang="en-US" sz="2400" dirty="0">
                <a:solidFill>
                  <a:schemeClr val="tx1"/>
                </a:solidFill>
              </a:rPr>
              <a:t> tool will ONLY be available during </a:t>
            </a:r>
            <a:r>
              <a:rPr lang="en-US" sz="2400" b="1" dirty="0">
                <a:solidFill>
                  <a:schemeClr val="tx1"/>
                </a:solidFill>
              </a:rPr>
              <a:t>Sessions 2 and 3 </a:t>
            </a:r>
            <a:r>
              <a:rPr lang="en-US" sz="2400" dirty="0">
                <a:solidFill>
                  <a:schemeClr val="tx1"/>
                </a:solidFill>
              </a:rPr>
              <a:t>of the </a:t>
            </a:r>
            <a:r>
              <a:rPr lang="en-US" sz="2400" b="1" dirty="0">
                <a:solidFill>
                  <a:schemeClr val="tx1"/>
                </a:solidFill>
              </a:rPr>
              <a:t>Grades 7 and 8 Mathematics</a:t>
            </a:r>
            <a:r>
              <a:rPr lang="en-US" sz="2400" dirty="0">
                <a:solidFill>
                  <a:schemeClr val="tx1"/>
                </a:solidFill>
              </a:rPr>
              <a:t> test.</a:t>
            </a:r>
          </a:p>
          <a:p>
            <a:pPr>
              <a:defRPr/>
            </a:pPr>
            <a:r>
              <a:rPr lang="en-US" sz="2400" dirty="0">
                <a:solidFill>
                  <a:schemeClr val="tx1"/>
                </a:solidFill>
              </a:rPr>
              <a:t>You can use the Calculator by tapping or clicking on the onscreen calculator or by using the appropriate keys on your keyboard.</a:t>
            </a:r>
          </a:p>
          <a:p>
            <a:pPr>
              <a:defRPr/>
            </a:pPr>
            <a:endParaRPr lang="en-US" sz="2400" dirty="0"/>
          </a:p>
        </p:txBody>
      </p:sp>
      <p:pic>
        <p:nvPicPr>
          <p:cNvPr id="2" name="Picture 1"/>
          <p:cNvPicPr>
            <a:picLocks noChangeAspect="1"/>
          </p:cNvPicPr>
          <p:nvPr/>
        </p:nvPicPr>
        <p:blipFill>
          <a:blip r:embed="rId3"/>
          <a:stretch>
            <a:fillRect/>
          </a:stretch>
        </p:blipFill>
        <p:spPr>
          <a:xfrm>
            <a:off x="170343" y="4784034"/>
            <a:ext cx="1210054" cy="1064136"/>
          </a:xfrm>
          <a:prstGeom prst="rect">
            <a:avLst/>
          </a:prstGeom>
        </p:spPr>
      </p:pic>
    </p:spTree>
    <p:extLst>
      <p:ext uri="{BB962C8B-B14F-4D97-AF65-F5344CB8AC3E}">
        <p14:creationId xmlns:p14="http://schemas.microsoft.com/office/powerpoint/2010/main" val="40038540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4294967295"/>
          </p:nvPr>
        </p:nvSpPr>
        <p:spPr>
          <a:xfrm>
            <a:off x="8618728" y="6429324"/>
            <a:ext cx="255270" cy="228600"/>
          </a:xfrm>
          <a:prstGeom prst="rect">
            <a:avLst/>
          </a:prstGeom>
        </p:spPr>
        <p:txBody>
          <a:bodyPr vert="horz" wrap="square" lIns="0" tIns="0" rIns="0" bIns="0" rtlCol="0">
            <a:spAutoFit/>
          </a:bodyPr>
          <a:lstStyle/>
          <a:p>
            <a:pPr marL="25400"/>
            <a:fld id="{81D60167-4931-47E6-BA6A-407CBD079E47}" type="slidenum">
              <a:rPr spc="-10" dirty="0"/>
              <a:pPr marL="25400"/>
              <a:t>52</a:t>
            </a:fld>
            <a:endParaRPr spc="-10" dirty="0"/>
          </a:p>
        </p:txBody>
      </p:sp>
      <p:graphicFrame>
        <p:nvGraphicFramePr>
          <p:cNvPr id="2" name="object 2"/>
          <p:cNvGraphicFramePr>
            <a:graphicFrameLocks noGrp="1"/>
          </p:cNvGraphicFramePr>
          <p:nvPr>
            <p:extLst>
              <p:ext uri="{D42A27DB-BD31-4B8C-83A1-F6EECF244321}">
                <p14:modId xmlns:p14="http://schemas.microsoft.com/office/powerpoint/2010/main" val="1262894094"/>
              </p:ext>
            </p:extLst>
          </p:nvPr>
        </p:nvGraphicFramePr>
        <p:xfrm>
          <a:off x="322366" y="1291130"/>
          <a:ext cx="8450103" cy="4517239"/>
        </p:xfrm>
        <a:graphic>
          <a:graphicData uri="http://schemas.openxmlformats.org/drawingml/2006/table">
            <a:tbl>
              <a:tblPr firstRow="1" bandRow="1">
                <a:tableStyleId>{2D5ABB26-0587-4C30-8999-92F81FD0307C}</a:tableStyleId>
              </a:tblPr>
              <a:tblGrid>
                <a:gridCol w="4362586">
                  <a:extLst>
                    <a:ext uri="{9D8B030D-6E8A-4147-A177-3AD203B41FA5}">
                      <a16:colId xmlns:a16="http://schemas.microsoft.com/office/drawing/2014/main" val="20000"/>
                    </a:ext>
                  </a:extLst>
                </a:gridCol>
                <a:gridCol w="4087517">
                  <a:extLst>
                    <a:ext uri="{9D8B030D-6E8A-4147-A177-3AD203B41FA5}">
                      <a16:colId xmlns:a16="http://schemas.microsoft.com/office/drawing/2014/main" val="20001"/>
                    </a:ext>
                  </a:extLst>
                </a:gridCol>
              </a:tblGrid>
              <a:tr h="718819">
                <a:tc gridSpan="2">
                  <a:txBody>
                    <a:bodyPr/>
                    <a:lstStyle/>
                    <a:p>
                      <a:pPr marL="62230" algn="ctr">
                        <a:lnSpc>
                          <a:spcPct val="100000"/>
                        </a:lnSpc>
                      </a:pPr>
                      <a:r>
                        <a:rPr lang="en-US" sz="4000" b="1" dirty="0">
                          <a:latin typeface="Calibri"/>
                          <a:cs typeface="Calibri"/>
                        </a:rPr>
                        <a:t>FSA Calculator</a:t>
                      </a:r>
                      <a:r>
                        <a:rPr lang="en-US" sz="4000" b="1" baseline="0" dirty="0">
                          <a:latin typeface="Calibri"/>
                          <a:cs typeface="Calibri"/>
                        </a:rPr>
                        <a:t> Policy</a:t>
                      </a:r>
                      <a:endParaRPr sz="4000" b="1" dirty="0">
                        <a:latin typeface="Calibri"/>
                        <a:cs typeface="Calibri"/>
                      </a:endParaRP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marL="62865" algn="ctr">
                        <a:lnSpc>
                          <a:spcPct val="100000"/>
                        </a:lnSpc>
                      </a:pPr>
                      <a:endParaRPr sz="2400" dirty="0">
                        <a:latin typeface="Calibri"/>
                        <a:cs typeface="Calibri"/>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61545236"/>
                  </a:ext>
                </a:extLst>
              </a:tr>
              <a:tr h="502821">
                <a:tc>
                  <a:txBody>
                    <a:bodyPr/>
                    <a:lstStyle/>
                    <a:p>
                      <a:pPr marL="62230" algn="ctr">
                        <a:lnSpc>
                          <a:spcPct val="100000"/>
                        </a:lnSpc>
                      </a:pPr>
                      <a:r>
                        <a:rPr sz="2400" b="1" dirty="0">
                          <a:latin typeface="Calibri"/>
                          <a:cs typeface="Calibri"/>
                        </a:rPr>
                        <a:t>Assessm</a:t>
                      </a:r>
                      <a:r>
                        <a:rPr sz="2400" b="1" spc="-5" dirty="0">
                          <a:latin typeface="Calibri"/>
                          <a:cs typeface="Calibri"/>
                        </a:rPr>
                        <a:t>e</a:t>
                      </a:r>
                      <a:r>
                        <a:rPr sz="2400" b="1" spc="-30" dirty="0">
                          <a:latin typeface="Calibri"/>
                          <a:cs typeface="Calibri"/>
                        </a:rPr>
                        <a:t>n</a:t>
                      </a:r>
                      <a:r>
                        <a:rPr sz="2400" b="1" dirty="0">
                          <a:latin typeface="Calibri"/>
                          <a:cs typeface="Calibri"/>
                        </a:rPr>
                        <a:t>t</a:t>
                      </a:r>
                      <a:endParaRPr sz="24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3">
                        <a:lumMod val="20000"/>
                        <a:lumOff val="80000"/>
                      </a:schemeClr>
                    </a:solidFill>
                  </a:tcPr>
                </a:tc>
                <a:tc>
                  <a:txBody>
                    <a:bodyPr/>
                    <a:lstStyle/>
                    <a:p>
                      <a:pPr marL="62865" algn="ctr">
                        <a:lnSpc>
                          <a:spcPct val="100000"/>
                        </a:lnSpc>
                      </a:pPr>
                      <a:r>
                        <a:rPr sz="2400" b="1" spc="-5" dirty="0">
                          <a:latin typeface="Calibri"/>
                          <a:cs typeface="Calibri"/>
                        </a:rPr>
                        <a:t>Calcul</a:t>
                      </a:r>
                      <a:r>
                        <a:rPr sz="2400" b="1" spc="-25" dirty="0">
                          <a:latin typeface="Calibri"/>
                          <a:cs typeface="Calibri"/>
                        </a:rPr>
                        <a:t>a</a:t>
                      </a:r>
                      <a:r>
                        <a:rPr sz="2400" b="1" spc="-30" dirty="0">
                          <a:latin typeface="Calibri"/>
                          <a:cs typeface="Calibri"/>
                        </a:rPr>
                        <a:t>t</a:t>
                      </a:r>
                      <a:r>
                        <a:rPr sz="2400" b="1" dirty="0">
                          <a:latin typeface="Calibri"/>
                          <a:cs typeface="Calibri"/>
                        </a:rPr>
                        <a:t>or</a:t>
                      </a:r>
                      <a:r>
                        <a:rPr sz="2400" b="1" spc="-5" dirty="0">
                          <a:latin typeface="Calibri"/>
                          <a:cs typeface="Calibri"/>
                        </a:rPr>
                        <a:t> </a:t>
                      </a:r>
                      <a:r>
                        <a:rPr sz="2400" b="1" spc="-45" dirty="0">
                          <a:latin typeface="Calibri"/>
                          <a:cs typeface="Calibri"/>
                        </a:rPr>
                        <a:t>P</a:t>
                      </a:r>
                      <a:r>
                        <a:rPr sz="2400" b="1" spc="-5" dirty="0">
                          <a:latin typeface="Calibri"/>
                          <a:cs typeface="Calibri"/>
                        </a:rPr>
                        <a:t>ermi</a:t>
                      </a:r>
                      <a:r>
                        <a:rPr sz="2400" b="1" spc="-25" dirty="0">
                          <a:latin typeface="Calibri"/>
                          <a:cs typeface="Calibri"/>
                        </a:rPr>
                        <a:t>t</a:t>
                      </a:r>
                      <a:r>
                        <a:rPr sz="2400" b="1" spc="-30" dirty="0">
                          <a:latin typeface="Calibri"/>
                          <a:cs typeface="Calibri"/>
                        </a:rPr>
                        <a:t>t</a:t>
                      </a:r>
                      <a:r>
                        <a:rPr sz="2400" b="1" spc="-5" dirty="0">
                          <a:latin typeface="Calibri"/>
                          <a:cs typeface="Calibri"/>
                        </a:rPr>
                        <a:t>ed</a:t>
                      </a:r>
                      <a:endParaRPr sz="24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3">
                        <a:lumMod val="20000"/>
                        <a:lumOff val="80000"/>
                      </a:schemeClr>
                    </a:solidFill>
                  </a:tcPr>
                </a:tc>
                <a:extLst>
                  <a:ext uri="{0D108BD9-81ED-4DB2-BD59-A6C34878D82A}">
                    <a16:rowId xmlns:a16="http://schemas.microsoft.com/office/drawing/2014/main" val="10001"/>
                  </a:ext>
                </a:extLst>
              </a:tr>
              <a:tr h="653414">
                <a:tc>
                  <a:txBody>
                    <a:bodyPr/>
                    <a:lstStyle/>
                    <a:p>
                      <a:pPr marL="62230">
                        <a:lnSpc>
                          <a:spcPct val="100000"/>
                        </a:lnSpc>
                      </a:pPr>
                      <a:r>
                        <a:rPr sz="2400" dirty="0">
                          <a:latin typeface="Calibri"/>
                          <a:cs typeface="Calibri"/>
                        </a:rPr>
                        <a:t>G</a:t>
                      </a:r>
                      <a:r>
                        <a:rPr sz="2400" spc="-50" dirty="0">
                          <a:latin typeface="Calibri"/>
                          <a:cs typeface="Calibri"/>
                        </a:rPr>
                        <a:t>r</a:t>
                      </a:r>
                      <a:r>
                        <a:rPr sz="2400" dirty="0">
                          <a:latin typeface="Calibri"/>
                          <a:cs typeface="Calibri"/>
                        </a:rPr>
                        <a:t>ad</a:t>
                      </a:r>
                      <a:r>
                        <a:rPr sz="2400" spc="5" dirty="0">
                          <a:latin typeface="Calibri"/>
                          <a:cs typeface="Calibri"/>
                        </a:rPr>
                        <a:t>e</a:t>
                      </a:r>
                      <a:r>
                        <a:rPr sz="2400" dirty="0">
                          <a:latin typeface="Calibri"/>
                          <a:cs typeface="Calibri"/>
                        </a:rPr>
                        <a:t>s</a:t>
                      </a:r>
                      <a:r>
                        <a:rPr sz="2400" spc="-5" dirty="0">
                          <a:latin typeface="Calibri"/>
                          <a:cs typeface="Calibri"/>
                        </a:rPr>
                        <a:t> </a:t>
                      </a:r>
                      <a:r>
                        <a:rPr sz="2400" dirty="0">
                          <a:latin typeface="Calibri"/>
                          <a:cs typeface="Calibri"/>
                        </a:rPr>
                        <a:t>6</a:t>
                      </a:r>
                      <a:r>
                        <a:rPr sz="2400" spc="-20" dirty="0">
                          <a:latin typeface="Calibri"/>
                          <a:cs typeface="Calibri"/>
                        </a:rPr>
                        <a:t> </a:t>
                      </a:r>
                      <a:r>
                        <a:rPr sz="2400" dirty="0">
                          <a:latin typeface="Calibri"/>
                          <a:cs typeface="Calibri"/>
                        </a:rPr>
                        <a:t>M</a:t>
                      </a:r>
                      <a:r>
                        <a:rPr sz="2400" spc="-25" dirty="0">
                          <a:latin typeface="Calibri"/>
                          <a:cs typeface="Calibri"/>
                        </a:rPr>
                        <a:t>a</a:t>
                      </a:r>
                      <a:r>
                        <a:rPr sz="2400" dirty="0">
                          <a:latin typeface="Calibri"/>
                          <a:cs typeface="Calibri"/>
                        </a:rPr>
                        <a:t>the</a:t>
                      </a:r>
                      <a:r>
                        <a:rPr sz="2400" spc="5" dirty="0">
                          <a:latin typeface="Calibri"/>
                          <a:cs typeface="Calibri"/>
                        </a:rPr>
                        <a:t>m</a:t>
                      </a:r>
                      <a:r>
                        <a:rPr sz="2400" spc="-25" dirty="0">
                          <a:latin typeface="Calibri"/>
                          <a:cs typeface="Calibri"/>
                        </a:rPr>
                        <a:t>a</a:t>
                      </a:r>
                      <a:r>
                        <a:rPr sz="2400" dirty="0">
                          <a:latin typeface="Calibri"/>
                          <a:cs typeface="Calibri"/>
                        </a:rPr>
                        <a:t>tics</a:t>
                      </a: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solidFill>
                      <a:schemeClr val="accent3">
                        <a:lumMod val="20000"/>
                        <a:lumOff val="80000"/>
                      </a:schemeClr>
                    </a:solidFill>
                  </a:tcPr>
                </a:tc>
                <a:tc>
                  <a:txBody>
                    <a:bodyPr/>
                    <a:lstStyle/>
                    <a:p>
                      <a:pPr marL="62865">
                        <a:lnSpc>
                          <a:spcPct val="100000"/>
                        </a:lnSpc>
                      </a:pPr>
                      <a:r>
                        <a:rPr sz="2400" spc="-5" dirty="0">
                          <a:latin typeface="Calibri"/>
                          <a:cs typeface="Calibri"/>
                        </a:rPr>
                        <a:t>C</a:t>
                      </a:r>
                      <a:r>
                        <a:rPr sz="2400" spc="-55" dirty="0">
                          <a:latin typeface="Calibri"/>
                          <a:cs typeface="Calibri"/>
                        </a:rPr>
                        <a:t>B</a:t>
                      </a:r>
                      <a:r>
                        <a:rPr sz="2400" dirty="0">
                          <a:latin typeface="Calibri"/>
                          <a:cs typeface="Calibri"/>
                        </a:rPr>
                        <a:t>T</a:t>
                      </a:r>
                      <a:r>
                        <a:rPr sz="2400" spc="-10" dirty="0">
                          <a:latin typeface="Calibri"/>
                          <a:cs typeface="Calibri"/>
                        </a:rPr>
                        <a:t> </a:t>
                      </a:r>
                      <a:r>
                        <a:rPr lang="en-US" sz="2400" dirty="0">
                          <a:latin typeface="Calibri"/>
                          <a:cs typeface="Calibri"/>
                        </a:rPr>
                        <a:t>–</a:t>
                      </a:r>
                      <a:r>
                        <a:rPr sz="2400" spc="-10" dirty="0">
                          <a:latin typeface="Calibri"/>
                          <a:cs typeface="Calibri"/>
                        </a:rPr>
                        <a:t> </a:t>
                      </a:r>
                      <a:r>
                        <a:rPr sz="2400" dirty="0">
                          <a:latin typeface="Calibri"/>
                          <a:cs typeface="Calibri"/>
                        </a:rPr>
                        <a:t>N</a:t>
                      </a:r>
                      <a:r>
                        <a:rPr sz="2400" spc="-10" dirty="0">
                          <a:latin typeface="Calibri"/>
                          <a:cs typeface="Calibri"/>
                        </a:rPr>
                        <a:t>o</a:t>
                      </a:r>
                      <a:r>
                        <a:rPr sz="2400" spc="-5" dirty="0">
                          <a:latin typeface="Calibri"/>
                          <a:cs typeface="Calibri"/>
                        </a:rPr>
                        <a:t>ne</a:t>
                      </a:r>
                      <a:endParaRPr lang="en-US" sz="2400" spc="-5" dirty="0">
                        <a:latin typeface="Calibri"/>
                        <a:cs typeface="Calibri"/>
                      </a:endParaRPr>
                    </a:p>
                    <a:p>
                      <a:pPr marL="62865">
                        <a:lnSpc>
                          <a:spcPct val="100000"/>
                        </a:lnSpc>
                      </a:pPr>
                      <a:r>
                        <a:rPr lang="en-US" sz="2400" dirty="0">
                          <a:latin typeface="+mn-lt"/>
                          <a:cs typeface="Calibri"/>
                        </a:rPr>
                        <a:t>CALCULATORS WILL NOT BE PERMITTED FOR ANY SESSION FOR GRADE 6 </a:t>
                      </a: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chemeClr val="accent3">
                        <a:lumMod val="20000"/>
                        <a:lumOff val="80000"/>
                      </a:schemeClr>
                    </a:solidFill>
                  </a:tcPr>
                </a:tc>
                <a:extLst>
                  <a:ext uri="{0D108BD9-81ED-4DB2-BD59-A6C34878D82A}">
                    <a16:rowId xmlns:a16="http://schemas.microsoft.com/office/drawing/2014/main" val="10003"/>
                  </a:ext>
                </a:extLst>
              </a:tr>
              <a:tr h="1832559">
                <a:tc>
                  <a:txBody>
                    <a:bodyPr/>
                    <a:lstStyle/>
                    <a:p>
                      <a:pPr marL="62230">
                        <a:lnSpc>
                          <a:spcPct val="100000"/>
                        </a:lnSpc>
                      </a:pPr>
                      <a:r>
                        <a:rPr sz="2400" dirty="0">
                          <a:latin typeface="Calibri"/>
                          <a:cs typeface="Calibri"/>
                        </a:rPr>
                        <a:t>G</a:t>
                      </a:r>
                      <a:r>
                        <a:rPr sz="2400" spc="-50" dirty="0">
                          <a:latin typeface="Calibri"/>
                          <a:cs typeface="Calibri"/>
                        </a:rPr>
                        <a:t>r</a:t>
                      </a:r>
                      <a:r>
                        <a:rPr sz="2400" dirty="0">
                          <a:latin typeface="Calibri"/>
                          <a:cs typeface="Calibri"/>
                        </a:rPr>
                        <a:t>ad</a:t>
                      </a:r>
                      <a:r>
                        <a:rPr sz="2400" spc="5" dirty="0">
                          <a:latin typeface="Calibri"/>
                          <a:cs typeface="Calibri"/>
                        </a:rPr>
                        <a:t>e</a:t>
                      </a:r>
                      <a:r>
                        <a:rPr sz="2400" dirty="0">
                          <a:latin typeface="Calibri"/>
                          <a:cs typeface="Calibri"/>
                        </a:rPr>
                        <a:t>s</a:t>
                      </a:r>
                      <a:r>
                        <a:rPr sz="2400" spc="-5" dirty="0">
                          <a:latin typeface="Calibri"/>
                          <a:cs typeface="Calibri"/>
                        </a:rPr>
                        <a:t> </a:t>
                      </a:r>
                      <a:r>
                        <a:rPr sz="2400" dirty="0">
                          <a:latin typeface="Calibri"/>
                          <a:cs typeface="Calibri"/>
                        </a:rPr>
                        <a:t>7</a:t>
                      </a:r>
                      <a:r>
                        <a:rPr sz="2400" spc="-10" dirty="0">
                          <a:latin typeface="Calibri"/>
                          <a:cs typeface="Calibri"/>
                        </a:rPr>
                        <a:t> </a:t>
                      </a:r>
                      <a:r>
                        <a:rPr sz="2400" dirty="0">
                          <a:latin typeface="Calibri"/>
                          <a:cs typeface="Calibri"/>
                        </a:rPr>
                        <a:t>and</a:t>
                      </a:r>
                      <a:r>
                        <a:rPr sz="2400" spc="-5" dirty="0">
                          <a:latin typeface="Calibri"/>
                          <a:cs typeface="Calibri"/>
                        </a:rPr>
                        <a:t> </a:t>
                      </a:r>
                      <a:r>
                        <a:rPr sz="2400" dirty="0">
                          <a:latin typeface="Calibri"/>
                          <a:cs typeface="Calibri"/>
                        </a:rPr>
                        <a:t>8</a:t>
                      </a:r>
                    </a:p>
                    <a:p>
                      <a:pPr marL="62230">
                        <a:lnSpc>
                          <a:spcPct val="100000"/>
                        </a:lnSpc>
                        <a:spcBef>
                          <a:spcPts val="434"/>
                        </a:spcBef>
                      </a:pPr>
                      <a:r>
                        <a:rPr sz="2400" dirty="0">
                          <a:latin typeface="Calibri"/>
                          <a:cs typeface="Calibri"/>
                        </a:rPr>
                        <a:t>Al</a:t>
                      </a:r>
                      <a:r>
                        <a:rPr sz="2400" spc="-30" dirty="0">
                          <a:latin typeface="Calibri"/>
                          <a:cs typeface="Calibri"/>
                        </a:rPr>
                        <a:t>g</a:t>
                      </a:r>
                      <a:r>
                        <a:rPr sz="2400" dirty="0">
                          <a:latin typeface="Calibri"/>
                          <a:cs typeface="Calibri"/>
                        </a:rPr>
                        <a:t>eb</a:t>
                      </a:r>
                      <a:r>
                        <a:rPr sz="2400" spc="-45" dirty="0">
                          <a:latin typeface="Calibri"/>
                          <a:cs typeface="Calibri"/>
                        </a:rPr>
                        <a:t>r</a:t>
                      </a:r>
                      <a:r>
                        <a:rPr sz="2400" dirty="0">
                          <a:latin typeface="Calibri"/>
                          <a:cs typeface="Calibri"/>
                        </a:rPr>
                        <a:t>a</a:t>
                      </a:r>
                      <a:r>
                        <a:rPr sz="2400" spc="-15" dirty="0">
                          <a:latin typeface="Calibri"/>
                          <a:cs typeface="Calibri"/>
                        </a:rPr>
                        <a:t> </a:t>
                      </a:r>
                      <a:r>
                        <a:rPr sz="2400" dirty="0">
                          <a:latin typeface="Calibri"/>
                          <a:cs typeface="Calibri"/>
                        </a:rPr>
                        <a:t>1</a:t>
                      </a:r>
                    </a:p>
                    <a:p>
                      <a:pPr marL="62230" marR="2475230">
                        <a:lnSpc>
                          <a:spcPct val="114999"/>
                        </a:lnSpc>
                      </a:pPr>
                      <a:r>
                        <a:rPr sz="2400" dirty="0">
                          <a:latin typeface="Calibri"/>
                          <a:cs typeface="Calibri"/>
                        </a:rPr>
                        <a:t>Al</a:t>
                      </a:r>
                      <a:r>
                        <a:rPr sz="2400" spc="-25" dirty="0">
                          <a:latin typeface="Calibri"/>
                          <a:cs typeface="Calibri"/>
                        </a:rPr>
                        <a:t>g</a:t>
                      </a:r>
                      <a:r>
                        <a:rPr sz="2400" dirty="0">
                          <a:latin typeface="Calibri"/>
                          <a:cs typeface="Calibri"/>
                        </a:rPr>
                        <a:t>eb</a:t>
                      </a:r>
                      <a:r>
                        <a:rPr sz="2400" spc="-45" dirty="0">
                          <a:latin typeface="Calibri"/>
                          <a:cs typeface="Calibri"/>
                        </a:rPr>
                        <a:t>r</a:t>
                      </a:r>
                      <a:r>
                        <a:rPr sz="2400" dirty="0">
                          <a:latin typeface="Calibri"/>
                          <a:cs typeface="Calibri"/>
                        </a:rPr>
                        <a:t>a</a:t>
                      </a:r>
                      <a:r>
                        <a:rPr sz="2400" spc="-15" dirty="0">
                          <a:latin typeface="Calibri"/>
                          <a:cs typeface="Calibri"/>
                        </a:rPr>
                        <a:t> </a:t>
                      </a:r>
                      <a:r>
                        <a:rPr sz="2400" dirty="0">
                          <a:latin typeface="Calibri"/>
                          <a:cs typeface="Calibri"/>
                        </a:rPr>
                        <a:t>2 Geom</a:t>
                      </a:r>
                      <a:r>
                        <a:rPr sz="2400" spc="-10" dirty="0">
                          <a:latin typeface="Calibri"/>
                          <a:cs typeface="Calibri"/>
                        </a:rPr>
                        <a:t>e</a:t>
                      </a:r>
                      <a:r>
                        <a:rPr sz="2400" dirty="0">
                          <a:latin typeface="Calibri"/>
                          <a:cs typeface="Calibri"/>
                        </a:rPr>
                        <a:t>t</a:t>
                      </a:r>
                      <a:r>
                        <a:rPr sz="2400" spc="10" dirty="0">
                          <a:latin typeface="Calibri"/>
                          <a:cs typeface="Calibri"/>
                        </a:rPr>
                        <a:t>r</a:t>
                      </a:r>
                      <a:r>
                        <a:rPr sz="2400" dirty="0">
                          <a:latin typeface="Calibri"/>
                          <a:cs typeface="Calibri"/>
                        </a:rPr>
                        <a:t>y</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3">
                        <a:lumMod val="20000"/>
                        <a:lumOff val="80000"/>
                      </a:schemeClr>
                    </a:solidFill>
                  </a:tcPr>
                </a:tc>
                <a:tc>
                  <a:txBody>
                    <a:bodyPr/>
                    <a:lstStyle/>
                    <a:p>
                      <a:pPr marL="62865" marR="436880">
                        <a:lnSpc>
                          <a:spcPct val="114999"/>
                        </a:lnSpc>
                      </a:pPr>
                      <a:r>
                        <a:rPr sz="2400" b="1" i="1" spc="-5" dirty="0">
                          <a:solidFill>
                            <a:srgbClr val="FF0000"/>
                          </a:solidFill>
                          <a:latin typeface="Calibri"/>
                          <a:cs typeface="Calibri"/>
                        </a:rPr>
                        <a:t>Compu</a:t>
                      </a:r>
                      <a:r>
                        <a:rPr sz="2400" b="1" i="1" spc="-25" dirty="0">
                          <a:solidFill>
                            <a:srgbClr val="FF0000"/>
                          </a:solidFill>
                          <a:latin typeface="Calibri"/>
                          <a:cs typeface="Calibri"/>
                        </a:rPr>
                        <a:t>t</a:t>
                      </a:r>
                      <a:r>
                        <a:rPr sz="2400" b="1" i="1" dirty="0">
                          <a:solidFill>
                            <a:srgbClr val="FF0000"/>
                          </a:solidFill>
                          <a:latin typeface="Calibri"/>
                          <a:cs typeface="Calibri"/>
                        </a:rPr>
                        <a:t>e</a:t>
                      </a:r>
                      <a:r>
                        <a:rPr sz="2400" b="1" i="1" spc="10" dirty="0">
                          <a:solidFill>
                            <a:srgbClr val="FF0000"/>
                          </a:solidFill>
                          <a:latin typeface="Calibri"/>
                          <a:cs typeface="Calibri"/>
                        </a:rPr>
                        <a:t>r</a:t>
                      </a:r>
                      <a:r>
                        <a:rPr sz="2400" b="1" i="1" spc="-5" dirty="0">
                          <a:solidFill>
                            <a:srgbClr val="FF0000"/>
                          </a:solidFill>
                          <a:latin typeface="Calibri"/>
                          <a:cs typeface="Calibri"/>
                        </a:rPr>
                        <a:t>-based s</a:t>
                      </a:r>
                      <a:r>
                        <a:rPr sz="2400" b="1" i="1" dirty="0">
                          <a:solidFill>
                            <a:srgbClr val="FF0000"/>
                          </a:solidFill>
                          <a:latin typeface="Calibri"/>
                          <a:cs typeface="Calibri"/>
                        </a:rPr>
                        <a:t>ci</a:t>
                      </a:r>
                      <a:r>
                        <a:rPr sz="2400" b="1" i="1" spc="5" dirty="0">
                          <a:solidFill>
                            <a:srgbClr val="FF0000"/>
                          </a:solidFill>
                          <a:latin typeface="Calibri"/>
                          <a:cs typeface="Calibri"/>
                        </a:rPr>
                        <a:t>e</a:t>
                      </a:r>
                      <a:r>
                        <a:rPr sz="2400" b="1" i="1" spc="-25" dirty="0">
                          <a:solidFill>
                            <a:srgbClr val="FF0000"/>
                          </a:solidFill>
                          <a:latin typeface="Calibri"/>
                          <a:cs typeface="Calibri"/>
                        </a:rPr>
                        <a:t>n</a:t>
                      </a:r>
                      <a:r>
                        <a:rPr sz="2400" b="1" i="1" dirty="0">
                          <a:solidFill>
                            <a:srgbClr val="FF0000"/>
                          </a:solidFill>
                          <a:latin typeface="Calibri"/>
                          <a:cs typeface="Calibri"/>
                        </a:rPr>
                        <a:t>tific</a:t>
                      </a:r>
                      <a:r>
                        <a:rPr sz="2400" b="1" i="1" spc="-10" dirty="0">
                          <a:solidFill>
                            <a:srgbClr val="FF0000"/>
                          </a:solidFill>
                          <a:latin typeface="Calibri"/>
                          <a:cs typeface="Calibri"/>
                        </a:rPr>
                        <a:t> </a:t>
                      </a:r>
                      <a:r>
                        <a:rPr sz="2400" b="1" i="1" spc="-20" dirty="0">
                          <a:solidFill>
                            <a:srgbClr val="FF0000"/>
                          </a:solidFill>
                          <a:latin typeface="Calibri"/>
                          <a:cs typeface="Calibri"/>
                        </a:rPr>
                        <a:t>c</a:t>
                      </a:r>
                      <a:r>
                        <a:rPr sz="2400" b="1" i="1" dirty="0">
                          <a:solidFill>
                            <a:srgbClr val="FF0000"/>
                          </a:solidFill>
                          <a:latin typeface="Calibri"/>
                          <a:cs typeface="Calibri"/>
                        </a:rPr>
                        <a:t>al</a:t>
                      </a:r>
                      <a:r>
                        <a:rPr sz="2400" b="1" i="1" spc="5" dirty="0">
                          <a:solidFill>
                            <a:srgbClr val="FF0000"/>
                          </a:solidFill>
                          <a:latin typeface="Calibri"/>
                          <a:cs typeface="Calibri"/>
                        </a:rPr>
                        <a:t>c</a:t>
                      </a:r>
                      <a:r>
                        <a:rPr sz="2400" b="1" i="1" spc="-5" dirty="0">
                          <a:solidFill>
                            <a:srgbClr val="FF0000"/>
                          </a:solidFill>
                          <a:latin typeface="Calibri"/>
                          <a:cs typeface="Calibri"/>
                        </a:rPr>
                        <a:t>ul</a:t>
                      </a:r>
                      <a:r>
                        <a:rPr sz="2400" b="1" i="1" spc="-20" dirty="0">
                          <a:solidFill>
                            <a:srgbClr val="FF0000"/>
                          </a:solidFill>
                          <a:latin typeface="Calibri"/>
                          <a:cs typeface="Calibri"/>
                        </a:rPr>
                        <a:t>a</a:t>
                      </a:r>
                      <a:r>
                        <a:rPr sz="2400" b="1" i="1" spc="-25" dirty="0">
                          <a:solidFill>
                            <a:srgbClr val="FF0000"/>
                          </a:solidFill>
                          <a:latin typeface="Calibri"/>
                          <a:cs typeface="Calibri"/>
                        </a:rPr>
                        <a:t>t</a:t>
                      </a:r>
                      <a:r>
                        <a:rPr sz="2400" b="1" i="1" spc="-5" dirty="0">
                          <a:solidFill>
                            <a:srgbClr val="FF0000"/>
                          </a:solidFill>
                          <a:latin typeface="Calibri"/>
                          <a:cs typeface="Calibri"/>
                        </a:rPr>
                        <a:t>o</a:t>
                      </a:r>
                      <a:r>
                        <a:rPr sz="2400" b="1" i="1" dirty="0">
                          <a:solidFill>
                            <a:srgbClr val="FF0000"/>
                          </a:solidFill>
                          <a:latin typeface="Calibri"/>
                          <a:cs typeface="Calibri"/>
                        </a:rPr>
                        <a:t>r</a:t>
                      </a:r>
                      <a:r>
                        <a:rPr sz="2400" b="1" i="1" spc="-30" dirty="0">
                          <a:solidFill>
                            <a:srgbClr val="FF0000"/>
                          </a:solidFill>
                          <a:latin typeface="Calibri"/>
                          <a:cs typeface="Calibri"/>
                        </a:rPr>
                        <a:t> </a:t>
                      </a:r>
                      <a:r>
                        <a:rPr sz="2400" spc="-5" dirty="0">
                          <a:latin typeface="Calibri"/>
                          <a:cs typeface="Calibri"/>
                        </a:rPr>
                        <a:t>or </a:t>
                      </a:r>
                      <a:r>
                        <a:rPr sz="2400" b="1" u="sng" spc="-5" dirty="0">
                          <a:solidFill>
                            <a:srgbClr val="FF0000"/>
                          </a:solidFill>
                          <a:latin typeface="Calibri"/>
                          <a:cs typeface="Calibri"/>
                        </a:rPr>
                        <a:t>han</a:t>
                      </a:r>
                      <a:r>
                        <a:rPr sz="2400" b="1" u="sng" dirty="0">
                          <a:solidFill>
                            <a:srgbClr val="FF0000"/>
                          </a:solidFill>
                          <a:latin typeface="Calibri"/>
                          <a:cs typeface="Calibri"/>
                        </a:rPr>
                        <a:t>d</a:t>
                      </a:r>
                      <a:r>
                        <a:rPr sz="2400" b="1" u="sng" spc="-5" dirty="0">
                          <a:solidFill>
                            <a:srgbClr val="FF0000"/>
                          </a:solidFill>
                          <a:latin typeface="Calibri"/>
                          <a:cs typeface="Calibri"/>
                        </a:rPr>
                        <a:t>-hel</a:t>
                      </a:r>
                      <a:r>
                        <a:rPr sz="2400" b="1" u="sng" dirty="0">
                          <a:solidFill>
                            <a:srgbClr val="FF0000"/>
                          </a:solidFill>
                          <a:latin typeface="Calibri"/>
                          <a:cs typeface="Calibri"/>
                        </a:rPr>
                        <a:t>d</a:t>
                      </a:r>
                      <a:r>
                        <a:rPr sz="2400" b="1" u="sng" spc="20" dirty="0">
                          <a:solidFill>
                            <a:srgbClr val="FF0000"/>
                          </a:solidFill>
                          <a:latin typeface="Calibri"/>
                          <a:cs typeface="Calibri"/>
                        </a:rPr>
                        <a:t> </a:t>
                      </a:r>
                      <a:r>
                        <a:rPr sz="2400" b="1" u="sng" spc="-5" dirty="0">
                          <a:solidFill>
                            <a:srgbClr val="FF0000"/>
                          </a:solidFill>
                          <a:latin typeface="Calibri"/>
                          <a:cs typeface="Calibri"/>
                        </a:rPr>
                        <a:t>scie</a:t>
                      </a:r>
                      <a:r>
                        <a:rPr sz="2400" b="1" u="sng" spc="-15" dirty="0">
                          <a:solidFill>
                            <a:srgbClr val="FF0000"/>
                          </a:solidFill>
                          <a:latin typeface="Calibri"/>
                          <a:cs typeface="Calibri"/>
                        </a:rPr>
                        <a:t>n</a:t>
                      </a:r>
                      <a:r>
                        <a:rPr sz="2400" b="1" u="sng" dirty="0">
                          <a:solidFill>
                            <a:srgbClr val="FF0000"/>
                          </a:solidFill>
                          <a:latin typeface="Calibri"/>
                          <a:cs typeface="Calibri"/>
                        </a:rPr>
                        <a:t>tific </a:t>
                      </a:r>
                      <a:r>
                        <a:rPr sz="2400" b="1" u="sng" spc="-20" dirty="0">
                          <a:solidFill>
                            <a:srgbClr val="FF0000"/>
                          </a:solidFill>
                          <a:latin typeface="Calibri"/>
                          <a:cs typeface="Calibri"/>
                        </a:rPr>
                        <a:t>c</a:t>
                      </a:r>
                      <a:r>
                        <a:rPr sz="2400" b="1" u="sng" dirty="0">
                          <a:solidFill>
                            <a:srgbClr val="FF0000"/>
                          </a:solidFill>
                          <a:latin typeface="Calibri"/>
                          <a:cs typeface="Calibri"/>
                        </a:rPr>
                        <a:t>al</a:t>
                      </a:r>
                      <a:r>
                        <a:rPr sz="2400" b="1" u="sng" spc="5" dirty="0">
                          <a:solidFill>
                            <a:srgbClr val="FF0000"/>
                          </a:solidFill>
                          <a:latin typeface="Calibri"/>
                          <a:cs typeface="Calibri"/>
                        </a:rPr>
                        <a:t>c</a:t>
                      </a:r>
                      <a:r>
                        <a:rPr sz="2400" b="1" u="sng" spc="-5" dirty="0">
                          <a:solidFill>
                            <a:srgbClr val="FF0000"/>
                          </a:solidFill>
                          <a:latin typeface="Calibri"/>
                          <a:cs typeface="Calibri"/>
                        </a:rPr>
                        <a:t>ul</a:t>
                      </a:r>
                      <a:r>
                        <a:rPr sz="2400" b="1" u="sng" spc="-20" dirty="0">
                          <a:solidFill>
                            <a:srgbClr val="FF0000"/>
                          </a:solidFill>
                          <a:latin typeface="Calibri"/>
                          <a:cs typeface="Calibri"/>
                        </a:rPr>
                        <a:t>a</a:t>
                      </a:r>
                      <a:r>
                        <a:rPr sz="2400" b="1" u="sng" spc="-25" dirty="0">
                          <a:solidFill>
                            <a:srgbClr val="FF0000"/>
                          </a:solidFill>
                          <a:latin typeface="Calibri"/>
                          <a:cs typeface="Calibri"/>
                        </a:rPr>
                        <a:t>t</a:t>
                      </a:r>
                      <a:r>
                        <a:rPr sz="2400" b="1" u="sng" spc="-5" dirty="0">
                          <a:solidFill>
                            <a:srgbClr val="FF0000"/>
                          </a:solidFill>
                          <a:latin typeface="Calibri"/>
                          <a:cs typeface="Calibri"/>
                        </a:rPr>
                        <a:t>o</a:t>
                      </a:r>
                      <a:r>
                        <a:rPr sz="2400" b="1" u="sng" dirty="0">
                          <a:solidFill>
                            <a:srgbClr val="FF0000"/>
                          </a:solidFill>
                          <a:latin typeface="Calibri"/>
                          <a:cs typeface="Calibri"/>
                        </a:rPr>
                        <a:t>r</a:t>
                      </a:r>
                      <a:r>
                        <a:rPr sz="2400" b="1" u="sng" spc="-25" dirty="0">
                          <a:solidFill>
                            <a:srgbClr val="FF0000"/>
                          </a:solidFill>
                          <a:latin typeface="Calibri"/>
                          <a:cs typeface="Calibri"/>
                        </a:rPr>
                        <a:t> </a:t>
                      </a:r>
                      <a:r>
                        <a:rPr sz="2400" spc="-5" dirty="0">
                          <a:latin typeface="Calibri"/>
                          <a:cs typeface="Calibri"/>
                        </a:rPr>
                        <a:t>(du</a:t>
                      </a:r>
                      <a:r>
                        <a:rPr sz="2400" dirty="0">
                          <a:latin typeface="Calibri"/>
                          <a:cs typeface="Calibri"/>
                        </a:rPr>
                        <a:t>ring c</a:t>
                      </a:r>
                      <a:r>
                        <a:rPr sz="2400" spc="5" dirty="0">
                          <a:latin typeface="Calibri"/>
                          <a:cs typeface="Calibri"/>
                        </a:rPr>
                        <a:t>e</a:t>
                      </a:r>
                      <a:r>
                        <a:rPr sz="2400" dirty="0">
                          <a:latin typeface="Calibri"/>
                          <a:cs typeface="Calibri"/>
                        </a:rPr>
                        <a:t>r</a:t>
                      </a:r>
                      <a:r>
                        <a:rPr sz="2400" spc="-25" dirty="0">
                          <a:latin typeface="Calibri"/>
                          <a:cs typeface="Calibri"/>
                        </a:rPr>
                        <a:t>t</a:t>
                      </a:r>
                      <a:r>
                        <a:rPr sz="2400" dirty="0">
                          <a:latin typeface="Calibri"/>
                          <a:cs typeface="Calibri"/>
                        </a:rPr>
                        <a:t>ain</a:t>
                      </a:r>
                      <a:r>
                        <a:rPr sz="2400" spc="-25" dirty="0">
                          <a:latin typeface="Calibri"/>
                          <a:cs typeface="Calibri"/>
                        </a:rPr>
                        <a:t> </a:t>
                      </a:r>
                      <a:r>
                        <a:rPr sz="2400" spc="-5" dirty="0">
                          <a:latin typeface="Calibri"/>
                          <a:cs typeface="Calibri"/>
                        </a:rPr>
                        <a:t>sessi</a:t>
                      </a:r>
                      <a:r>
                        <a:rPr sz="2400" spc="-10" dirty="0">
                          <a:latin typeface="Calibri"/>
                          <a:cs typeface="Calibri"/>
                        </a:rPr>
                        <a:t>o</a:t>
                      </a:r>
                      <a:r>
                        <a:rPr sz="2400" spc="-5" dirty="0">
                          <a:latin typeface="Calibri"/>
                          <a:cs typeface="Calibri"/>
                        </a:rPr>
                        <a:t>n</a:t>
                      </a:r>
                      <a:r>
                        <a:rPr sz="2400" dirty="0">
                          <a:latin typeface="Calibri"/>
                          <a:cs typeface="Calibri"/>
                        </a:rPr>
                        <a:t>s</a:t>
                      </a:r>
                      <a:r>
                        <a:rPr sz="2400" spc="5" dirty="0">
                          <a:latin typeface="Calibri"/>
                          <a:cs typeface="Calibri"/>
                        </a:rPr>
                        <a:t> </a:t>
                      </a:r>
                      <a:r>
                        <a:rPr sz="2400" spc="-5" dirty="0">
                          <a:latin typeface="Calibri"/>
                          <a:cs typeface="Calibri"/>
                        </a:rPr>
                        <a:t>only)</a:t>
                      </a:r>
                      <a:endParaRPr lang="en-US" sz="2400" spc="-5"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310355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42976"/>
            <a:ext cx="3101975" cy="0"/>
          </a:xfrm>
          <a:custGeom>
            <a:avLst/>
            <a:gdLst/>
            <a:ahLst/>
            <a:cxnLst/>
            <a:rect l="l" t="t" r="r" b="b"/>
            <a:pathLst>
              <a:path w="3101975">
                <a:moveTo>
                  <a:pt x="3101975" y="0"/>
                </a:moveTo>
                <a:lnTo>
                  <a:pt x="0" y="0"/>
                </a:lnTo>
              </a:path>
            </a:pathLst>
          </a:custGeom>
          <a:ln w="63500">
            <a:solidFill>
              <a:srgbClr val="252A62"/>
            </a:solidFill>
          </a:ln>
        </p:spPr>
        <p:txBody>
          <a:bodyPr wrap="square" lIns="0" tIns="0" rIns="0" bIns="0" rtlCol="0"/>
          <a:lstStyle/>
          <a:p>
            <a:endParaRPr dirty="0">
              <a:solidFill>
                <a:prstClr val="black"/>
              </a:solidFill>
            </a:endParaRPr>
          </a:p>
        </p:txBody>
      </p:sp>
      <p:sp>
        <p:nvSpPr>
          <p:cNvPr id="3" name="object 3"/>
          <p:cNvSpPr/>
          <p:nvPr/>
        </p:nvSpPr>
        <p:spPr>
          <a:xfrm>
            <a:off x="6038850" y="442976"/>
            <a:ext cx="3105150" cy="0"/>
          </a:xfrm>
          <a:custGeom>
            <a:avLst/>
            <a:gdLst/>
            <a:ahLst/>
            <a:cxnLst/>
            <a:rect l="l" t="t" r="r" b="b"/>
            <a:pathLst>
              <a:path w="3105150">
                <a:moveTo>
                  <a:pt x="3105150" y="0"/>
                </a:moveTo>
                <a:lnTo>
                  <a:pt x="0" y="0"/>
                </a:lnTo>
              </a:path>
            </a:pathLst>
          </a:custGeom>
          <a:ln w="63500">
            <a:solidFill>
              <a:srgbClr val="252A62"/>
            </a:solidFill>
          </a:ln>
        </p:spPr>
        <p:txBody>
          <a:bodyPr wrap="square" lIns="0" tIns="0" rIns="0" bIns="0" rtlCol="0"/>
          <a:lstStyle/>
          <a:p>
            <a:endParaRPr dirty="0">
              <a:solidFill>
                <a:prstClr val="black"/>
              </a:solidFill>
            </a:endParaRPr>
          </a:p>
        </p:txBody>
      </p:sp>
      <p:sp>
        <p:nvSpPr>
          <p:cNvPr id="4" name="object 4"/>
          <p:cNvSpPr/>
          <p:nvPr/>
        </p:nvSpPr>
        <p:spPr>
          <a:xfrm>
            <a:off x="6437248" y="6711950"/>
            <a:ext cx="2707005" cy="0"/>
          </a:xfrm>
          <a:custGeom>
            <a:avLst/>
            <a:gdLst/>
            <a:ahLst/>
            <a:cxnLst/>
            <a:rect l="l" t="t" r="r" b="b"/>
            <a:pathLst>
              <a:path w="2707004">
                <a:moveTo>
                  <a:pt x="2706751" y="0"/>
                </a:moveTo>
                <a:lnTo>
                  <a:pt x="0" y="0"/>
                </a:lnTo>
              </a:path>
            </a:pathLst>
          </a:custGeom>
          <a:ln w="12700">
            <a:solidFill>
              <a:srgbClr val="CD9D2C"/>
            </a:solidFill>
          </a:ln>
        </p:spPr>
        <p:txBody>
          <a:bodyPr wrap="square" lIns="0" tIns="0" rIns="0" bIns="0" rtlCol="0"/>
          <a:lstStyle/>
          <a:p>
            <a:endParaRPr dirty="0">
              <a:solidFill>
                <a:prstClr val="black"/>
              </a:solidFill>
            </a:endParaRPr>
          </a:p>
        </p:txBody>
      </p:sp>
      <p:sp>
        <p:nvSpPr>
          <p:cNvPr id="5" name="object 5"/>
          <p:cNvSpPr txBox="1"/>
          <p:nvPr/>
        </p:nvSpPr>
        <p:spPr>
          <a:xfrm>
            <a:off x="128842" y="1190448"/>
            <a:ext cx="3817625" cy="492443"/>
          </a:xfrm>
          <a:prstGeom prst="rect">
            <a:avLst/>
          </a:prstGeom>
          <a:solidFill>
            <a:srgbClr val="FFFF00"/>
          </a:solidFill>
        </p:spPr>
        <p:txBody>
          <a:bodyPr vert="horz" wrap="square" lIns="0" tIns="0" rIns="0" bIns="0" rtlCol="0">
            <a:spAutoFit/>
          </a:bodyPr>
          <a:lstStyle/>
          <a:p>
            <a:pPr marL="12700" algn="ctr"/>
            <a:r>
              <a:rPr sz="3200" b="1" spc="-25" dirty="0">
                <a:cs typeface="Calibri"/>
              </a:rPr>
              <a:t>Online</a:t>
            </a:r>
            <a:r>
              <a:rPr sz="3200" b="1" spc="25" dirty="0">
                <a:cs typeface="Calibri"/>
              </a:rPr>
              <a:t> </a:t>
            </a:r>
            <a:r>
              <a:rPr sz="3200" b="1" spc="-25" dirty="0">
                <a:cs typeface="Calibri"/>
              </a:rPr>
              <a:t>Calcul</a:t>
            </a:r>
            <a:r>
              <a:rPr sz="3200" b="1" spc="-60" dirty="0">
                <a:cs typeface="Calibri"/>
              </a:rPr>
              <a:t>at</a:t>
            </a:r>
            <a:r>
              <a:rPr sz="3200" b="1" spc="-20" dirty="0">
                <a:cs typeface="Calibri"/>
              </a:rPr>
              <a:t>or</a:t>
            </a:r>
            <a:endParaRPr sz="3200" dirty="0">
              <a:cs typeface="Calibri"/>
            </a:endParaRPr>
          </a:p>
        </p:txBody>
      </p:sp>
      <p:sp>
        <p:nvSpPr>
          <p:cNvPr id="8" name="object 8"/>
          <p:cNvSpPr txBox="1">
            <a:spLocks noGrp="1"/>
          </p:cNvSpPr>
          <p:nvPr>
            <p:ph type="sldNum" sz="quarter" idx="4294967295"/>
          </p:nvPr>
        </p:nvSpPr>
        <p:spPr>
          <a:xfrm>
            <a:off x="8618728" y="6429324"/>
            <a:ext cx="255270" cy="228600"/>
          </a:xfrm>
          <a:prstGeom prst="rect">
            <a:avLst/>
          </a:prstGeom>
        </p:spPr>
        <p:txBody>
          <a:bodyPr vert="horz" wrap="square" lIns="0" tIns="0" rIns="0" bIns="0" rtlCol="0">
            <a:spAutoFit/>
          </a:bodyPr>
          <a:lstStyle/>
          <a:p>
            <a:pPr marL="25400"/>
            <a:fld id="{81D60167-4931-47E6-BA6A-407CBD079E47}" type="slidenum">
              <a:rPr spc="-10" dirty="0"/>
              <a:pPr marL="25400"/>
              <a:t>53</a:t>
            </a:fld>
            <a:endParaRPr spc="-10" dirty="0"/>
          </a:p>
        </p:txBody>
      </p:sp>
      <p:pic>
        <p:nvPicPr>
          <p:cNvPr id="9" name="Picture 8"/>
          <p:cNvPicPr>
            <a:picLocks noChangeAspect="1"/>
          </p:cNvPicPr>
          <p:nvPr/>
        </p:nvPicPr>
        <p:blipFill>
          <a:blip r:embed="rId3"/>
          <a:stretch>
            <a:fillRect/>
          </a:stretch>
        </p:blipFill>
        <p:spPr>
          <a:xfrm>
            <a:off x="281546" y="1792421"/>
            <a:ext cx="3512215" cy="3430536"/>
          </a:xfrm>
          <a:prstGeom prst="rect">
            <a:avLst/>
          </a:prstGeom>
        </p:spPr>
      </p:pic>
      <p:sp>
        <p:nvSpPr>
          <p:cNvPr id="12" name="Rectangle 11"/>
          <p:cNvSpPr/>
          <p:nvPr/>
        </p:nvSpPr>
        <p:spPr>
          <a:xfrm>
            <a:off x="475409" y="5464204"/>
            <a:ext cx="3206805" cy="369332"/>
          </a:xfrm>
          <a:prstGeom prst="rect">
            <a:avLst/>
          </a:prstGeom>
          <a:solidFill>
            <a:schemeClr val="bg1"/>
          </a:solidFill>
        </p:spPr>
        <p:txBody>
          <a:bodyPr wrap="square">
            <a:spAutoFit/>
          </a:bodyPr>
          <a:lstStyle/>
          <a:p>
            <a:pPr algn="ctr"/>
            <a:r>
              <a:rPr lang="en-US" dirty="0">
                <a:hlinkClick r:id="rId4"/>
              </a:rPr>
              <a:t>https://tinyurl.com/q3s9xdm</a:t>
            </a:r>
            <a:r>
              <a:rPr lang="en-US" dirty="0"/>
              <a:t> </a:t>
            </a:r>
          </a:p>
        </p:txBody>
      </p:sp>
      <p:sp>
        <p:nvSpPr>
          <p:cNvPr id="10" name="Rectangle 9"/>
          <p:cNvSpPr/>
          <p:nvPr/>
        </p:nvSpPr>
        <p:spPr>
          <a:xfrm>
            <a:off x="4572000" y="996124"/>
            <a:ext cx="4572000" cy="3016210"/>
          </a:xfrm>
          <a:prstGeom prst="rect">
            <a:avLst/>
          </a:prstGeom>
          <a:solidFill>
            <a:schemeClr val="accent3">
              <a:lumMod val="20000"/>
              <a:lumOff val="80000"/>
            </a:schemeClr>
          </a:solidFill>
        </p:spPr>
        <p:txBody>
          <a:bodyPr>
            <a:spAutoFit/>
          </a:bodyPr>
          <a:lstStyle/>
          <a:p>
            <a:pPr algn="ctr"/>
            <a:r>
              <a:rPr lang="en-US" sz="3200" b="1" dirty="0"/>
              <a:t>Handheld Scientific Calculators</a:t>
            </a:r>
          </a:p>
          <a:p>
            <a:r>
              <a:rPr lang="en-US" dirty="0"/>
              <a:t>The following are FDOE-approved calculators for the 2017–18 school year: </a:t>
            </a:r>
          </a:p>
          <a:p>
            <a:r>
              <a:rPr lang="en-US" dirty="0"/>
              <a:t>Texas Instruments TI-30Xa </a:t>
            </a:r>
          </a:p>
          <a:p>
            <a:r>
              <a:rPr lang="en-US" dirty="0"/>
              <a:t>Casio fx-260 solar </a:t>
            </a:r>
          </a:p>
          <a:p>
            <a:r>
              <a:rPr lang="en-US" dirty="0"/>
              <a:t>Casio fx-82 solar </a:t>
            </a:r>
          </a:p>
          <a:p>
            <a:r>
              <a:rPr lang="en-US" dirty="0"/>
              <a:t>Sharp EL-510R </a:t>
            </a:r>
          </a:p>
          <a:p>
            <a:r>
              <a:rPr lang="en-US" dirty="0"/>
              <a:t>Sharp EL-510RN</a:t>
            </a:r>
          </a:p>
        </p:txBody>
      </p:sp>
      <p:pic>
        <p:nvPicPr>
          <p:cNvPr id="6" name="Picture 5"/>
          <p:cNvPicPr>
            <a:picLocks noChangeAspect="1"/>
          </p:cNvPicPr>
          <p:nvPr/>
        </p:nvPicPr>
        <p:blipFill>
          <a:blip r:embed="rId5"/>
          <a:stretch>
            <a:fillRect/>
          </a:stretch>
        </p:blipFill>
        <p:spPr>
          <a:xfrm>
            <a:off x="6562825" y="2835404"/>
            <a:ext cx="1368307" cy="2179496"/>
          </a:xfrm>
          <a:prstGeom prst="rect">
            <a:avLst/>
          </a:prstGeom>
        </p:spPr>
      </p:pic>
      <p:pic>
        <p:nvPicPr>
          <p:cNvPr id="7" name="Picture 6"/>
          <p:cNvPicPr>
            <a:picLocks noChangeAspect="1"/>
          </p:cNvPicPr>
          <p:nvPr/>
        </p:nvPicPr>
        <p:blipFill>
          <a:blip r:embed="rId6"/>
          <a:stretch>
            <a:fillRect/>
          </a:stretch>
        </p:blipFill>
        <p:spPr>
          <a:xfrm>
            <a:off x="7556524" y="3273055"/>
            <a:ext cx="1255358" cy="2018107"/>
          </a:xfrm>
          <a:prstGeom prst="rect">
            <a:avLst/>
          </a:prstGeom>
        </p:spPr>
      </p:pic>
      <p:sp>
        <p:nvSpPr>
          <p:cNvPr id="11" name="TextBox 10"/>
          <p:cNvSpPr txBox="1"/>
          <p:nvPr/>
        </p:nvSpPr>
        <p:spPr>
          <a:xfrm>
            <a:off x="3862552" y="5332487"/>
            <a:ext cx="5248664" cy="1384995"/>
          </a:xfrm>
          <a:prstGeom prst="rect">
            <a:avLst/>
          </a:prstGeom>
          <a:solidFill>
            <a:schemeClr val="accent6">
              <a:lumMod val="20000"/>
              <a:lumOff val="80000"/>
            </a:schemeClr>
          </a:solidFill>
        </p:spPr>
        <p:txBody>
          <a:bodyPr wrap="square" rtlCol="0">
            <a:spAutoFit/>
          </a:bodyPr>
          <a:lstStyle/>
          <a:p>
            <a:pPr algn="ctr"/>
            <a:r>
              <a:rPr lang="en-US" sz="2800" dirty="0"/>
              <a:t>Pinellas County Schools provides students with access to Handheld Scientific Calculators!</a:t>
            </a:r>
          </a:p>
        </p:txBody>
      </p:sp>
    </p:spTree>
    <p:extLst>
      <p:ext uri="{BB962C8B-B14F-4D97-AF65-F5344CB8AC3E}">
        <p14:creationId xmlns:p14="http://schemas.microsoft.com/office/powerpoint/2010/main" val="26297267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7588" y="1117902"/>
            <a:ext cx="8398775" cy="692497"/>
          </a:xfrm>
          <a:prstGeom prst="rect">
            <a:avLst/>
          </a:prstGeom>
          <a:solidFill>
            <a:srgbClr val="FFFF00"/>
          </a:solidFill>
        </p:spPr>
        <p:txBody>
          <a:bodyPr vert="horz" wrap="square" lIns="0" tIns="0" rIns="0" bIns="0" rtlCol="0">
            <a:spAutoFit/>
          </a:bodyPr>
          <a:lstStyle/>
          <a:p>
            <a:pPr algn="ctr">
              <a:lnSpc>
                <a:spcPts val="2735"/>
              </a:lnSpc>
            </a:pPr>
            <a:endParaRPr lang="en-US" sz="3600" dirty="0"/>
          </a:p>
          <a:p>
            <a:pPr algn="ctr">
              <a:lnSpc>
                <a:spcPts val="2735"/>
              </a:lnSpc>
            </a:pPr>
            <a:r>
              <a:rPr lang="en-US" sz="4400" b="1" dirty="0"/>
              <a:t>FSA Mathematics Reference Sheet </a:t>
            </a:r>
            <a:endParaRPr sz="4400" b="1" dirty="0">
              <a:cs typeface="Calibri"/>
            </a:endParaRPr>
          </a:p>
        </p:txBody>
      </p:sp>
      <p:sp>
        <p:nvSpPr>
          <p:cNvPr id="5" name="object 5"/>
          <p:cNvSpPr txBox="1">
            <a:spLocks noGrp="1"/>
          </p:cNvSpPr>
          <p:nvPr>
            <p:ph type="sldNum" sz="quarter" idx="4294967295"/>
          </p:nvPr>
        </p:nvSpPr>
        <p:spPr>
          <a:xfrm>
            <a:off x="8618728" y="6429324"/>
            <a:ext cx="255270" cy="228600"/>
          </a:xfrm>
          <a:prstGeom prst="rect">
            <a:avLst/>
          </a:prstGeom>
        </p:spPr>
        <p:txBody>
          <a:bodyPr vert="horz" wrap="square" lIns="0" tIns="0" rIns="0" bIns="0" rtlCol="0">
            <a:spAutoFit/>
          </a:bodyPr>
          <a:lstStyle/>
          <a:p>
            <a:pPr marL="25400"/>
            <a:fld id="{81D60167-4931-47E6-BA6A-407CBD079E47}" type="slidenum">
              <a:rPr spc="-10" dirty="0"/>
              <a:pPr marL="25400"/>
              <a:t>54</a:t>
            </a:fld>
            <a:endParaRPr spc="-10" dirty="0"/>
          </a:p>
        </p:txBody>
      </p:sp>
      <p:pic>
        <p:nvPicPr>
          <p:cNvPr id="6" name="Picture 5"/>
          <p:cNvPicPr>
            <a:picLocks noChangeAspect="1"/>
          </p:cNvPicPr>
          <p:nvPr/>
        </p:nvPicPr>
        <p:blipFill>
          <a:blip r:embed="rId3"/>
          <a:stretch>
            <a:fillRect/>
          </a:stretch>
        </p:blipFill>
        <p:spPr>
          <a:xfrm>
            <a:off x="1144350" y="2207360"/>
            <a:ext cx="6805250" cy="3597517"/>
          </a:xfrm>
          <a:prstGeom prst="rect">
            <a:avLst/>
          </a:prstGeom>
        </p:spPr>
      </p:pic>
      <p:sp>
        <p:nvSpPr>
          <p:cNvPr id="7" name="TextBox 6"/>
          <p:cNvSpPr txBox="1"/>
          <p:nvPr/>
        </p:nvSpPr>
        <p:spPr>
          <a:xfrm rot="20462116" flipH="1">
            <a:off x="3115814" y="3410933"/>
            <a:ext cx="2862322" cy="923330"/>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5400" dirty="0">
                <a:ln w="0"/>
                <a:solidFill>
                  <a:srgbClr val="FF0000"/>
                </a:solidFill>
                <a:effectLst>
                  <a:outerShdw blurRad="38100" dist="25400" dir="5400000" algn="ctr" rotWithShape="0">
                    <a:srgbClr val="6E747A">
                      <a:alpha val="43000"/>
                    </a:srgbClr>
                  </a:outerShdw>
                </a:effectLst>
              </a:rPr>
              <a:t>SAMPLE</a:t>
            </a:r>
          </a:p>
        </p:txBody>
      </p:sp>
    </p:spTree>
    <p:extLst>
      <p:ext uri="{BB962C8B-B14F-4D97-AF65-F5344CB8AC3E}">
        <p14:creationId xmlns:p14="http://schemas.microsoft.com/office/powerpoint/2010/main" val="332316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976015" y="833015"/>
            <a:ext cx="6566315" cy="30541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FFFF00"/>
                </a:solidFill>
                <a:latin typeface="+mj-lt"/>
                <a:ea typeface="+mj-ea"/>
                <a:cs typeface="+mj-cs"/>
              </a:defRPr>
            </a:lvl1pPr>
          </a:lstStyle>
          <a:p>
            <a:pPr algn="ctr"/>
            <a:r>
              <a:rPr lang="en-US" sz="4400" dirty="0">
                <a:latin typeface="+mn-lt"/>
              </a:rPr>
              <a:t>Florida Standards</a:t>
            </a:r>
            <a:br>
              <a:rPr lang="en-US" sz="4400" dirty="0">
                <a:latin typeface="+mn-lt"/>
              </a:rPr>
            </a:br>
            <a:r>
              <a:rPr lang="en-US" sz="4400" dirty="0">
                <a:latin typeface="+mn-lt"/>
              </a:rPr>
              <a:t> Assessment </a:t>
            </a:r>
            <a:br>
              <a:rPr lang="en-US" sz="4400" dirty="0">
                <a:latin typeface="+mn-lt"/>
              </a:rPr>
            </a:br>
            <a:r>
              <a:rPr lang="en-US" sz="4400" dirty="0">
                <a:latin typeface="+mn-lt"/>
              </a:rPr>
              <a:t>Timeline</a:t>
            </a:r>
            <a:br>
              <a:rPr lang="en-US" sz="4400" dirty="0">
                <a:latin typeface="+mn-lt"/>
              </a:rPr>
            </a:br>
            <a:r>
              <a:rPr lang="en-US" sz="4400" dirty="0">
                <a:latin typeface="+mn-lt"/>
              </a:rPr>
              <a:t>&amp;</a:t>
            </a:r>
            <a:br>
              <a:rPr lang="en-US" sz="4400" dirty="0">
                <a:latin typeface="+mn-lt"/>
              </a:rPr>
            </a:br>
            <a:r>
              <a:rPr lang="en-US" sz="4400" dirty="0">
                <a:latin typeface="+mn-lt"/>
              </a:rPr>
              <a:t>Dates</a:t>
            </a:r>
          </a:p>
        </p:txBody>
      </p:sp>
      <p:sp>
        <p:nvSpPr>
          <p:cNvPr id="2" name="TextBox 1"/>
          <p:cNvSpPr txBox="1"/>
          <p:nvPr/>
        </p:nvSpPr>
        <p:spPr>
          <a:xfrm>
            <a:off x="1517900" y="4650640"/>
            <a:ext cx="7482545" cy="1815882"/>
          </a:xfrm>
          <a:prstGeom prst="rect">
            <a:avLst/>
          </a:prstGeom>
          <a:solidFill>
            <a:schemeClr val="accent3">
              <a:lumMod val="20000"/>
              <a:lumOff val="80000"/>
            </a:schemeClr>
          </a:solidFill>
        </p:spPr>
        <p:txBody>
          <a:bodyPr wrap="square" rtlCol="0">
            <a:spAutoFit/>
          </a:bodyPr>
          <a:lstStyle/>
          <a:p>
            <a:pPr algn="ctr"/>
            <a:r>
              <a:rPr lang="en-US" sz="2800" b="1" dirty="0">
                <a:solidFill>
                  <a:srgbClr val="FF0000"/>
                </a:solidFill>
              </a:rPr>
              <a:t>General Timeline Information will be provided during this presentation.  Parents must reach out directed to schools for specific testing calendars.  Testing schedule may vary!</a:t>
            </a:r>
          </a:p>
        </p:txBody>
      </p:sp>
    </p:spTree>
    <p:extLst>
      <p:ext uri="{BB962C8B-B14F-4D97-AF65-F5344CB8AC3E}">
        <p14:creationId xmlns:p14="http://schemas.microsoft.com/office/powerpoint/2010/main" val="25157793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2161" y="1006743"/>
            <a:ext cx="6818362" cy="610820"/>
          </a:xfrm>
          <a:solidFill>
            <a:srgbClr val="FFFF00"/>
          </a:solidFill>
        </p:spPr>
        <p:txBody>
          <a:bodyPr>
            <a:noAutofit/>
          </a:bodyPr>
          <a:lstStyle/>
          <a:p>
            <a:pPr algn="ctr"/>
            <a:r>
              <a:rPr lang="en-US" sz="4400" b="1" dirty="0">
                <a:solidFill>
                  <a:schemeClr val="tx1"/>
                </a:solidFill>
              </a:rPr>
              <a:t>2017-2018 FSA Timeline</a:t>
            </a:r>
          </a:p>
        </p:txBody>
      </p:sp>
      <p:pic>
        <p:nvPicPr>
          <p:cNvPr id="8" name="Picture 7"/>
          <p:cNvPicPr>
            <a:picLocks noChangeAspect="1"/>
          </p:cNvPicPr>
          <p:nvPr/>
        </p:nvPicPr>
        <p:blipFill>
          <a:blip r:embed="rId3"/>
          <a:stretch>
            <a:fillRect/>
          </a:stretch>
        </p:blipFill>
        <p:spPr>
          <a:xfrm>
            <a:off x="296260" y="2084373"/>
            <a:ext cx="8715375" cy="3448050"/>
          </a:xfrm>
          <a:prstGeom prst="rect">
            <a:avLst/>
          </a:prstGeom>
        </p:spPr>
      </p:pic>
      <p:pic>
        <p:nvPicPr>
          <p:cNvPr id="3" name="Content Placeholder 2"/>
          <p:cNvPicPr>
            <a:picLocks noGrp="1" noChangeAspect="1"/>
          </p:cNvPicPr>
          <p:nvPr>
            <p:ph idx="1"/>
          </p:nvPr>
        </p:nvPicPr>
        <p:blipFill>
          <a:blip r:embed="rId4"/>
          <a:stretch>
            <a:fillRect/>
          </a:stretch>
        </p:blipFill>
        <p:spPr>
          <a:xfrm>
            <a:off x="1823310" y="1791573"/>
            <a:ext cx="6165550" cy="4275138"/>
          </a:xfrm>
          <a:prstGeom prst="rect">
            <a:avLst/>
          </a:prstGeom>
        </p:spPr>
      </p:pic>
      <p:sp>
        <p:nvSpPr>
          <p:cNvPr id="6" name="TextBox 5"/>
          <p:cNvSpPr txBox="1"/>
          <p:nvPr/>
        </p:nvSpPr>
        <p:spPr>
          <a:xfrm>
            <a:off x="2496881" y="2036316"/>
            <a:ext cx="4818407" cy="3785652"/>
          </a:xfrm>
          <a:prstGeom prst="rect">
            <a:avLst/>
          </a:prstGeom>
          <a:solidFill>
            <a:schemeClr val="accent6">
              <a:lumMod val="20000"/>
              <a:lumOff val="80000"/>
            </a:schemeClr>
          </a:solidFill>
        </p:spPr>
        <p:txBody>
          <a:bodyPr wrap="square" rtlCol="0">
            <a:spAutoFit/>
          </a:bodyPr>
          <a:lstStyle/>
          <a:p>
            <a:pPr algn="ctr"/>
            <a:r>
              <a:rPr lang="en-US" sz="4000" dirty="0"/>
              <a:t>Please contact your child’s school to determine the specific testing dates! </a:t>
            </a:r>
          </a:p>
          <a:p>
            <a:pPr algn="ctr"/>
            <a:r>
              <a:rPr lang="en-US" sz="4000" b="1" dirty="0">
                <a:solidFill>
                  <a:srgbClr val="FF0000"/>
                </a:solidFill>
              </a:rPr>
              <a:t>Testing schedule may vary!</a:t>
            </a:r>
          </a:p>
        </p:txBody>
      </p:sp>
    </p:spTree>
    <p:extLst>
      <p:ext uri="{BB962C8B-B14F-4D97-AF65-F5344CB8AC3E}">
        <p14:creationId xmlns:p14="http://schemas.microsoft.com/office/powerpoint/2010/main" val="210708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2" y="1138425"/>
            <a:ext cx="8398775" cy="916230"/>
          </a:xfrm>
          <a:solidFill>
            <a:srgbClr val="FFFF00"/>
          </a:solidFill>
        </p:spPr>
        <p:txBody>
          <a:bodyPr>
            <a:normAutofit fontScale="90000"/>
          </a:bodyPr>
          <a:lstStyle/>
          <a:p>
            <a:pPr algn="ctr"/>
            <a:r>
              <a:rPr lang="en-US" b="1" dirty="0">
                <a:solidFill>
                  <a:schemeClr val="tx1"/>
                </a:solidFill>
                <a:latin typeface="+mn-lt"/>
              </a:rPr>
              <a:t>Participation of Students with Disabilities in Statewide Assessment</a:t>
            </a:r>
          </a:p>
        </p:txBody>
      </p:sp>
      <p:sp>
        <p:nvSpPr>
          <p:cNvPr id="3" name="Content Placeholder 2"/>
          <p:cNvSpPr>
            <a:spLocks noGrp="1"/>
          </p:cNvSpPr>
          <p:nvPr>
            <p:ph idx="1"/>
          </p:nvPr>
        </p:nvSpPr>
        <p:spPr>
          <a:xfrm>
            <a:off x="296258" y="2360065"/>
            <a:ext cx="8704185" cy="4275740"/>
          </a:xfrm>
          <a:solidFill>
            <a:schemeClr val="accent3">
              <a:lumMod val="20000"/>
              <a:lumOff val="80000"/>
            </a:schemeClr>
          </a:solidFill>
        </p:spPr>
        <p:txBody>
          <a:bodyPr>
            <a:normAutofit lnSpcReduction="10000"/>
          </a:bodyPr>
          <a:lstStyle/>
          <a:p>
            <a:r>
              <a:rPr lang="en-US" b="1" dirty="0">
                <a:solidFill>
                  <a:schemeClr val="tx1"/>
                </a:solidFill>
              </a:rPr>
              <a:t>Federal legislation, including the Elementary and Secondary Education Act and the Individuals with Disabilities Education Act (IDEA), and Florida statutes require that </a:t>
            </a:r>
            <a:r>
              <a:rPr lang="en-US" b="1" dirty="0">
                <a:solidFill>
                  <a:srgbClr val="FF0000"/>
                </a:solidFill>
              </a:rPr>
              <a:t>students with disabilities participate in the statewide testing program and be afforded appropriate accommodations in instruction and assessment</a:t>
            </a:r>
            <a:r>
              <a:rPr lang="en-US" b="1" dirty="0">
                <a:solidFill>
                  <a:schemeClr val="tx1"/>
                </a:solidFill>
              </a:rPr>
              <a:t>. </a:t>
            </a:r>
          </a:p>
          <a:p>
            <a:r>
              <a:rPr lang="en-US" dirty="0">
                <a:solidFill>
                  <a:srgbClr val="FF0000"/>
                </a:solidFill>
              </a:rPr>
              <a:t>All determinations regarding participation in the statewide assessment program and need for classroom and testing accommodations must be documented in the </a:t>
            </a:r>
            <a:r>
              <a:rPr lang="en-US" b="1" u="sng" dirty="0">
                <a:solidFill>
                  <a:srgbClr val="FF0000"/>
                </a:solidFill>
              </a:rPr>
              <a:t>student’s IEP or Section 504 plan. </a:t>
            </a:r>
          </a:p>
        </p:txBody>
      </p:sp>
    </p:spTree>
    <p:extLst>
      <p:ext uri="{BB962C8B-B14F-4D97-AF65-F5344CB8AC3E}">
        <p14:creationId xmlns:p14="http://schemas.microsoft.com/office/powerpoint/2010/main" val="38811313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72" y="1138425"/>
            <a:ext cx="8229600" cy="916230"/>
          </a:xfrm>
          <a:solidFill>
            <a:srgbClr val="FFFF00"/>
          </a:solidFill>
        </p:spPr>
        <p:txBody>
          <a:bodyPr>
            <a:normAutofit fontScale="90000"/>
          </a:bodyPr>
          <a:lstStyle/>
          <a:p>
            <a:pPr algn="ctr"/>
            <a:r>
              <a:rPr lang="en-US" b="1" dirty="0">
                <a:solidFill>
                  <a:schemeClr val="tx1"/>
                </a:solidFill>
              </a:rPr>
              <a:t>Participation of Students with Disabilities in Statewide Assessment</a:t>
            </a:r>
            <a:endParaRPr lang="en-US" dirty="0"/>
          </a:p>
        </p:txBody>
      </p:sp>
      <p:sp>
        <p:nvSpPr>
          <p:cNvPr id="3" name="Content Placeholder 2"/>
          <p:cNvSpPr>
            <a:spLocks noGrp="1"/>
          </p:cNvSpPr>
          <p:nvPr>
            <p:ph idx="1"/>
          </p:nvPr>
        </p:nvSpPr>
        <p:spPr>
          <a:xfrm>
            <a:off x="448965" y="2207360"/>
            <a:ext cx="8229600" cy="4275740"/>
          </a:xfrm>
          <a:solidFill>
            <a:schemeClr val="accent3">
              <a:lumMod val="20000"/>
              <a:lumOff val="80000"/>
            </a:schemeClr>
          </a:solidFill>
        </p:spPr>
        <p:txBody>
          <a:bodyPr/>
          <a:lstStyle/>
          <a:p>
            <a:r>
              <a:rPr lang="en-US" b="1" dirty="0">
                <a:solidFill>
                  <a:srgbClr val="FF0000"/>
                </a:solidFill>
              </a:rPr>
              <a:t>Any student with a disability is expected to participate in the statewide assessment program with or without accommodations unless the student meets criteria for participation in the FAA</a:t>
            </a:r>
            <a:r>
              <a:rPr lang="en-US" dirty="0">
                <a:solidFill>
                  <a:schemeClr val="tx1"/>
                </a:solidFill>
              </a:rPr>
              <a:t>.</a:t>
            </a:r>
          </a:p>
          <a:p>
            <a:pPr marL="0" indent="0">
              <a:buNone/>
            </a:pPr>
            <a:endParaRPr lang="en-US" dirty="0">
              <a:solidFill>
                <a:schemeClr val="tx1"/>
              </a:solidFill>
            </a:endParaRPr>
          </a:p>
          <a:p>
            <a:r>
              <a:rPr lang="en-US" dirty="0">
                <a:solidFill>
                  <a:schemeClr val="tx1"/>
                </a:solidFill>
              </a:rPr>
              <a:t>The </a:t>
            </a:r>
            <a:r>
              <a:rPr lang="en-US" b="1" dirty="0">
                <a:solidFill>
                  <a:srgbClr val="FF0000"/>
                </a:solidFill>
              </a:rPr>
              <a:t>IEP team makes the decision to have a student with a significant cognitive disability take the FAA </a:t>
            </a:r>
            <a:r>
              <a:rPr lang="en-US" dirty="0">
                <a:solidFill>
                  <a:schemeClr val="tx1"/>
                </a:solidFill>
              </a:rPr>
              <a:t>based on the guidelines in Rule 6A-1.0943(4), Florida Administrative Code (F.A.C.). </a:t>
            </a:r>
          </a:p>
        </p:txBody>
      </p:sp>
    </p:spTree>
    <p:extLst>
      <p:ext uri="{BB962C8B-B14F-4D97-AF65-F5344CB8AC3E}">
        <p14:creationId xmlns:p14="http://schemas.microsoft.com/office/powerpoint/2010/main" val="73053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655" y="985720"/>
            <a:ext cx="2748690" cy="610820"/>
          </a:xfrm>
          <a:solidFill>
            <a:srgbClr val="FFFF00"/>
          </a:solidFill>
        </p:spPr>
        <p:txBody>
          <a:bodyPr>
            <a:noAutofit/>
          </a:bodyPr>
          <a:lstStyle/>
          <a:p>
            <a:pPr algn="ctr"/>
            <a:r>
              <a:rPr lang="en-US" sz="4400" b="1" dirty="0">
                <a:solidFill>
                  <a:schemeClr val="tx1"/>
                </a:solidFill>
              </a:rPr>
              <a:t>FSA Portal </a:t>
            </a:r>
          </a:p>
        </p:txBody>
      </p:sp>
      <p:pic>
        <p:nvPicPr>
          <p:cNvPr id="4" name="Content Placeholder 3"/>
          <p:cNvPicPr>
            <a:picLocks noGrp="1" noChangeAspect="1"/>
          </p:cNvPicPr>
          <p:nvPr>
            <p:ph idx="1"/>
          </p:nvPr>
        </p:nvPicPr>
        <p:blipFill>
          <a:blip r:embed="rId2"/>
          <a:stretch>
            <a:fillRect/>
          </a:stretch>
        </p:blipFill>
        <p:spPr>
          <a:xfrm>
            <a:off x="441103" y="1749245"/>
            <a:ext cx="8261793" cy="4581150"/>
          </a:xfrm>
          <a:prstGeom prst="rect">
            <a:avLst/>
          </a:prstGeom>
        </p:spPr>
      </p:pic>
      <p:sp>
        <p:nvSpPr>
          <p:cNvPr id="5" name="Down Arrow 4"/>
          <p:cNvSpPr/>
          <p:nvPr/>
        </p:nvSpPr>
        <p:spPr>
          <a:xfrm rot="1558231">
            <a:off x="7917020" y="3793955"/>
            <a:ext cx="610820" cy="14695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391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417" y="2970885"/>
            <a:ext cx="8229600" cy="2290575"/>
          </a:xfrm>
          <a:solidFill>
            <a:schemeClr val="accent3">
              <a:lumMod val="20000"/>
              <a:lumOff val="80000"/>
            </a:schemeClr>
          </a:solidFill>
        </p:spPr>
        <p:txBody>
          <a:bodyPr rtlCol="0">
            <a:normAutofit/>
          </a:bodyPr>
          <a:lstStyle/>
          <a:p>
            <a:pPr marL="228621" indent="-228621" algn="ctr" defTabSz="914484" eaLnBrk="1" fontAlgn="auto">
              <a:spcBef>
                <a:spcPts val="0"/>
              </a:spcBef>
              <a:spcAft>
                <a:spcPts val="0"/>
              </a:spcAft>
              <a:buClr>
                <a:schemeClr val="accent6">
                  <a:lumMod val="75000"/>
                </a:schemeClr>
              </a:buClr>
              <a:buNone/>
              <a:defRPr sz="4400" b="0" i="0" u="none" strike="noStrike" kern="0" cap="none" spc="0" baseline="0">
                <a:solidFill>
                  <a:srgbClr val="000000"/>
                </a:solidFill>
                <a:uFillTx/>
                <a:latin typeface="Constantia" pitchFamily="18"/>
              </a:defRPr>
            </a:pPr>
            <a:r>
              <a:rPr lang="en-US" sz="3301" b="1" kern="0" dirty="0">
                <a:solidFill>
                  <a:srgbClr val="000000"/>
                </a:solidFill>
                <a:ea typeface="MS Gothic" pitchFamily="2"/>
                <a:cs typeface="Calibri" panose="020F0502020204030204" pitchFamily="34" charset="0"/>
              </a:rPr>
              <a:t>Clarity:</a:t>
            </a:r>
          </a:p>
          <a:p>
            <a:pPr marL="228621" indent="-228621" algn="ctr" defTabSz="914484" eaLnBrk="1" fontAlgn="auto">
              <a:spcBef>
                <a:spcPts val="0"/>
              </a:spcBef>
              <a:spcAft>
                <a:spcPts val="0"/>
              </a:spcAft>
              <a:buClr>
                <a:schemeClr val="accent6">
                  <a:lumMod val="75000"/>
                </a:schemeClr>
              </a:buClr>
              <a:buNone/>
              <a:defRPr sz="4400" b="0" i="0" u="none" strike="noStrike" kern="0" cap="none" spc="0" baseline="0">
                <a:solidFill>
                  <a:srgbClr val="000000"/>
                </a:solidFill>
                <a:uFillTx/>
                <a:latin typeface="Constantia" pitchFamily="18"/>
              </a:defRPr>
            </a:pPr>
            <a:r>
              <a:rPr lang="en-US" sz="3301" kern="0" dirty="0">
                <a:solidFill>
                  <a:srgbClr val="000000"/>
                </a:solidFill>
                <a:ea typeface="MS Gothic" pitchFamily="2"/>
                <a:cs typeface="Calibri" panose="020F0502020204030204" pitchFamily="34" charset="0"/>
              </a:rPr>
              <a:t>The standards are focused, coherent, and clear. </a:t>
            </a:r>
            <a:r>
              <a:rPr lang="en-US" sz="3301" i="1" u="sng" kern="0" dirty="0">
                <a:solidFill>
                  <a:srgbClr val="FF0000"/>
                </a:solidFill>
                <a:ea typeface="MS Gothic" pitchFamily="2"/>
                <a:cs typeface="Calibri" panose="020F0502020204030204" pitchFamily="34" charset="0"/>
              </a:rPr>
              <a:t>Everyone knows what is expected of our students.</a:t>
            </a:r>
          </a:p>
          <a:p>
            <a:pPr marL="228621" indent="-228621" defTabSz="914484" eaLnBrk="1" fontAlgn="auto" hangingPunct="1">
              <a:spcBef>
                <a:spcPts val="1400"/>
              </a:spcBef>
              <a:spcAft>
                <a:spcPts val="0"/>
              </a:spcAft>
              <a:buClr>
                <a:schemeClr val="accent6">
                  <a:lumMod val="75000"/>
                </a:schemeClr>
              </a:buClr>
              <a:buNone/>
              <a:defRPr/>
            </a:pPr>
            <a:endParaRPr lang="en-US" dirty="0"/>
          </a:p>
        </p:txBody>
      </p:sp>
      <p:sp>
        <p:nvSpPr>
          <p:cNvPr id="34819" name="Title 2"/>
          <p:cNvSpPr>
            <a:spLocks noGrp="1"/>
          </p:cNvSpPr>
          <p:nvPr>
            <p:ph type="title"/>
          </p:nvPr>
        </p:nvSpPr>
        <p:spPr>
          <a:xfrm>
            <a:off x="1059785" y="1291130"/>
            <a:ext cx="6871725" cy="1068935"/>
          </a:xfrm>
          <a:solidFill>
            <a:srgbClr val="FFFF00"/>
          </a:solidFill>
        </p:spPr>
        <p:txBody>
          <a:bodyPr>
            <a:normAutofit/>
          </a:bodyPr>
          <a:lstStyle/>
          <a:p>
            <a:pPr algn="ctr" eaLnBrk="1" hangingPunct="1"/>
            <a:r>
              <a:rPr lang="en-US" altLang="en-US" sz="4000" b="1" dirty="0">
                <a:solidFill>
                  <a:schemeClr val="tx1"/>
                </a:solidFill>
                <a:latin typeface="+mn-lt"/>
                <a:cs typeface="Arial" panose="020B0604020202020204" pitchFamily="34" charset="0"/>
              </a:rPr>
              <a:t>Benefits of Florida Standards</a:t>
            </a:r>
            <a:endParaRPr lang="en-US" altLang="en-US" sz="4000" b="1" dirty="0">
              <a:solidFill>
                <a:schemeClr val="tx1"/>
              </a:solidFill>
              <a:latin typeface="+mn-lt"/>
            </a:endParaRPr>
          </a:p>
        </p:txBody>
      </p:sp>
    </p:spTree>
    <p:extLst>
      <p:ext uri="{BB962C8B-B14F-4D97-AF65-F5344CB8AC3E}">
        <p14:creationId xmlns:p14="http://schemas.microsoft.com/office/powerpoint/2010/main" val="10451486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p:cNvPr>
          <p:cNvPicPr>
            <a:picLocks noGrp="1" noChangeAspect="1"/>
          </p:cNvPicPr>
          <p:nvPr>
            <p:ph idx="1"/>
          </p:nvPr>
        </p:nvPicPr>
        <p:blipFill>
          <a:blip r:embed="rId3"/>
          <a:stretch>
            <a:fillRect/>
          </a:stretch>
        </p:blipFill>
        <p:spPr>
          <a:xfrm>
            <a:off x="739125" y="1901950"/>
            <a:ext cx="7787955" cy="4685819"/>
          </a:xfrm>
          <a:prstGeom prst="rect">
            <a:avLst/>
          </a:prstGeom>
        </p:spPr>
      </p:pic>
      <p:sp>
        <p:nvSpPr>
          <p:cNvPr id="5" name="Rectangle 4"/>
          <p:cNvSpPr/>
          <p:nvPr/>
        </p:nvSpPr>
        <p:spPr>
          <a:xfrm>
            <a:off x="754375" y="1291130"/>
            <a:ext cx="7778805" cy="369332"/>
          </a:xfrm>
          <a:prstGeom prst="rect">
            <a:avLst/>
          </a:prstGeom>
          <a:solidFill>
            <a:schemeClr val="accent3">
              <a:lumMod val="20000"/>
              <a:lumOff val="80000"/>
            </a:schemeClr>
          </a:solidFill>
        </p:spPr>
        <p:txBody>
          <a:bodyPr wrap="square">
            <a:spAutoFit/>
          </a:bodyPr>
          <a:lstStyle/>
          <a:p>
            <a:pPr algn="ctr"/>
            <a:r>
              <a:rPr lang="en-US" dirty="0"/>
              <a:t>https://fsassessments.org/students-and-families/practice-tests/index.stml</a:t>
            </a:r>
          </a:p>
        </p:txBody>
      </p:sp>
    </p:spTree>
    <p:extLst>
      <p:ext uri="{BB962C8B-B14F-4D97-AF65-F5344CB8AC3E}">
        <p14:creationId xmlns:p14="http://schemas.microsoft.com/office/powerpoint/2010/main" val="2272853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605" y="1138425"/>
            <a:ext cx="6260905" cy="763525"/>
          </a:xfrm>
          <a:solidFill>
            <a:srgbClr val="FFFF00"/>
          </a:solidFill>
        </p:spPr>
        <p:txBody>
          <a:bodyPr>
            <a:noAutofit/>
          </a:bodyPr>
          <a:lstStyle/>
          <a:p>
            <a:r>
              <a:rPr lang="en-US" dirty="0">
                <a:latin typeface="+mn-lt"/>
              </a:rPr>
              <a:t>Informational Resources</a:t>
            </a:r>
          </a:p>
        </p:txBody>
      </p:sp>
      <p:sp>
        <p:nvSpPr>
          <p:cNvPr id="3" name="Content Placeholder 2"/>
          <p:cNvSpPr>
            <a:spLocks noGrp="1"/>
          </p:cNvSpPr>
          <p:nvPr>
            <p:ph sz="half" idx="1"/>
          </p:nvPr>
        </p:nvSpPr>
        <p:spPr>
          <a:xfrm>
            <a:off x="296260" y="2207361"/>
            <a:ext cx="8551479" cy="3970330"/>
          </a:xfrm>
          <a:solidFill>
            <a:schemeClr val="accent3">
              <a:lumMod val="20000"/>
              <a:lumOff val="80000"/>
            </a:schemeClr>
          </a:solidFill>
        </p:spPr>
        <p:txBody>
          <a:bodyPr>
            <a:normAutofit fontScale="92500"/>
          </a:bodyPr>
          <a:lstStyle/>
          <a:p>
            <a:pPr marL="0" indent="0">
              <a:buNone/>
            </a:pPr>
            <a:r>
              <a:rPr lang="en-US" altLang="en-US" dirty="0"/>
              <a:t>Florida Department of Education</a:t>
            </a:r>
          </a:p>
          <a:p>
            <a:pPr marL="0" indent="0">
              <a:buNone/>
            </a:pPr>
            <a:r>
              <a:rPr lang="en-US" dirty="0">
                <a:hlinkClick r:id="rId3"/>
              </a:rPr>
              <a:t>http://www.fldoe.org/</a:t>
            </a:r>
            <a:r>
              <a:rPr lang="en-US" dirty="0"/>
              <a:t> </a:t>
            </a:r>
          </a:p>
          <a:p>
            <a:pPr marL="0" indent="0">
              <a:buNone/>
            </a:pPr>
            <a:r>
              <a:rPr lang="en-US" dirty="0"/>
              <a:t>CPALMS</a:t>
            </a:r>
          </a:p>
          <a:p>
            <a:pPr marL="0" indent="0">
              <a:buNone/>
            </a:pPr>
            <a:r>
              <a:rPr lang="en-US" dirty="0">
                <a:hlinkClick r:id="rId4"/>
              </a:rPr>
              <a:t>http://www.cpalms.org/Public/</a:t>
            </a:r>
            <a:endParaRPr lang="en-US" dirty="0"/>
          </a:p>
          <a:p>
            <a:pPr marL="0" indent="0">
              <a:buNone/>
            </a:pPr>
            <a:r>
              <a:rPr lang="en-US" dirty="0"/>
              <a:t>FLDOE Assessment Website</a:t>
            </a:r>
          </a:p>
          <a:p>
            <a:pPr marL="0" indent="0">
              <a:buNone/>
            </a:pPr>
            <a:r>
              <a:rPr lang="en-US" dirty="0">
                <a:hlinkClick r:id="rId5"/>
              </a:rPr>
              <a:t>http://www.fldoe.org/accountability/assessments/index.stml</a:t>
            </a:r>
            <a:endParaRPr lang="en-US" dirty="0"/>
          </a:p>
          <a:p>
            <a:pPr marL="0" indent="0">
              <a:buNone/>
            </a:pPr>
            <a:r>
              <a:rPr lang="en-US" dirty="0"/>
              <a:t>FSA Portal</a:t>
            </a:r>
          </a:p>
          <a:p>
            <a:pPr marL="0" indent="0">
              <a:buNone/>
            </a:pPr>
            <a:r>
              <a:rPr lang="en-US" u="sng" dirty="0">
                <a:solidFill>
                  <a:srgbClr val="FF0000"/>
                </a:solidFill>
                <a:hlinkClick r:id="rId6"/>
              </a:rPr>
              <a:t>https://fsassessments.org/</a:t>
            </a:r>
            <a:endParaRPr lang="en-US" u="sng" dirty="0">
              <a:solidFill>
                <a:srgbClr val="FF0000"/>
              </a:solidFill>
            </a:endParaRPr>
          </a:p>
          <a:p>
            <a:endParaRPr lang="en-US" dirty="0"/>
          </a:p>
        </p:txBody>
      </p:sp>
    </p:spTree>
    <p:extLst>
      <p:ext uri="{BB962C8B-B14F-4D97-AF65-F5344CB8AC3E}">
        <p14:creationId xmlns:p14="http://schemas.microsoft.com/office/powerpoint/2010/main" val="1390764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57" y="1138425"/>
            <a:ext cx="7635250" cy="763525"/>
          </a:xfrm>
          <a:solidFill>
            <a:srgbClr val="FFFF00"/>
          </a:solidFill>
        </p:spPr>
        <p:txBody>
          <a:bodyPr>
            <a:noAutofit/>
          </a:bodyPr>
          <a:lstStyle/>
          <a:p>
            <a:pPr algn="ctr"/>
            <a:r>
              <a:rPr lang="en-US" sz="4000" b="1" dirty="0">
                <a:solidFill>
                  <a:schemeClr val="tx1"/>
                </a:solidFill>
                <a:latin typeface="+mn-lt"/>
              </a:rPr>
              <a:t>Tools to Help Students Prepare</a:t>
            </a:r>
          </a:p>
        </p:txBody>
      </p:sp>
      <p:pic>
        <p:nvPicPr>
          <p:cNvPr id="4" name="Picture 3"/>
          <p:cNvPicPr>
            <a:picLocks noChangeAspect="1"/>
          </p:cNvPicPr>
          <p:nvPr/>
        </p:nvPicPr>
        <p:blipFill>
          <a:blip r:embed="rId2"/>
          <a:stretch>
            <a:fillRect/>
          </a:stretch>
        </p:blipFill>
        <p:spPr>
          <a:xfrm>
            <a:off x="334323" y="2360065"/>
            <a:ext cx="8239917" cy="3652325"/>
          </a:xfrm>
          <a:prstGeom prst="rect">
            <a:avLst/>
          </a:prstGeom>
        </p:spPr>
      </p:pic>
    </p:spTree>
    <p:extLst>
      <p:ext uri="{BB962C8B-B14F-4D97-AF65-F5344CB8AC3E}">
        <p14:creationId xmlns:p14="http://schemas.microsoft.com/office/powerpoint/2010/main" val="1040143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2117518" y="3772484"/>
            <a:ext cx="1433741" cy="1294013"/>
          </a:xfrm>
          <a:prstGeom prst="rect">
            <a:avLst/>
          </a:prstGeom>
        </p:spPr>
      </p:pic>
      <p:sp>
        <p:nvSpPr>
          <p:cNvPr id="7" name="Title 1"/>
          <p:cNvSpPr>
            <a:spLocks noGrp="1"/>
          </p:cNvSpPr>
          <p:nvPr>
            <p:ph type="title"/>
          </p:nvPr>
        </p:nvSpPr>
        <p:spPr>
          <a:xfrm>
            <a:off x="2281424" y="1174612"/>
            <a:ext cx="4568063" cy="651498"/>
          </a:xfrm>
          <a:solidFill>
            <a:srgbClr val="FFFF00"/>
          </a:solidFill>
        </p:spPr>
        <p:txBody>
          <a:bodyPr>
            <a:noAutofit/>
          </a:bodyPr>
          <a:lstStyle/>
          <a:p>
            <a:pPr algn="ctr"/>
            <a:r>
              <a:rPr lang="en-US" sz="4400" b="1" dirty="0">
                <a:solidFill>
                  <a:schemeClr val="tx1"/>
                </a:solidFill>
                <a:latin typeface="+mn-lt"/>
                <a:ea typeface="KG Blank Space Solid" charset="0"/>
                <a:cs typeface="KG Blank Space Solid" charset="0"/>
              </a:rPr>
              <a:t>Before the FSA…</a:t>
            </a:r>
          </a:p>
        </p:txBody>
      </p:sp>
      <p:sp>
        <p:nvSpPr>
          <p:cNvPr id="8" name="TextBox 7"/>
          <p:cNvSpPr txBox="1"/>
          <p:nvPr/>
        </p:nvSpPr>
        <p:spPr>
          <a:xfrm>
            <a:off x="448965" y="2531327"/>
            <a:ext cx="6204588" cy="892552"/>
          </a:xfrm>
          <a:prstGeom prst="rect">
            <a:avLst/>
          </a:prstGeom>
          <a:solidFill>
            <a:schemeClr val="accent3">
              <a:lumMod val="20000"/>
              <a:lumOff val="80000"/>
            </a:schemeClr>
          </a:solidFill>
        </p:spPr>
        <p:txBody>
          <a:bodyPr wrap="square" rtlCol="0">
            <a:spAutoFit/>
          </a:bodyPr>
          <a:lstStyle/>
          <a:p>
            <a:pPr algn="ctr"/>
            <a:r>
              <a:rPr lang="en-US" sz="2800" dirty="0">
                <a:latin typeface="KG Behind These Hazel Eyes" charset="0"/>
                <a:ea typeface="KG Behind These Hazel Eyes" charset="0"/>
                <a:cs typeface="KG Behind These Hazel Eyes" charset="0"/>
              </a:rPr>
              <a:t>The night before the FSA:</a:t>
            </a:r>
          </a:p>
          <a:p>
            <a:pPr marL="457200" indent="-457200">
              <a:buFont typeface="Arial" charset="0"/>
              <a:buChar char="•"/>
            </a:pPr>
            <a:r>
              <a:rPr lang="en-US" sz="2400" dirty="0">
                <a:latin typeface="KG Behind These Hazel Eyes" charset="0"/>
                <a:ea typeface="KG Behind These Hazel Eyes" charset="0"/>
                <a:cs typeface="KG Behind These Hazel Eyes" charset="0"/>
              </a:rPr>
              <a:t>Make sure your child gets enough sleep.</a:t>
            </a:r>
          </a:p>
        </p:txBody>
      </p:sp>
      <p:sp>
        <p:nvSpPr>
          <p:cNvPr id="10" name="TextBox 9"/>
          <p:cNvSpPr txBox="1"/>
          <p:nvPr/>
        </p:nvSpPr>
        <p:spPr>
          <a:xfrm>
            <a:off x="4113885" y="4192524"/>
            <a:ext cx="4581150" cy="1631216"/>
          </a:xfrm>
          <a:prstGeom prst="rect">
            <a:avLst/>
          </a:prstGeom>
          <a:solidFill>
            <a:schemeClr val="accent6">
              <a:lumMod val="20000"/>
              <a:lumOff val="80000"/>
            </a:schemeClr>
          </a:solidFill>
        </p:spPr>
        <p:txBody>
          <a:bodyPr wrap="square" rtlCol="0">
            <a:spAutoFit/>
          </a:bodyPr>
          <a:lstStyle/>
          <a:p>
            <a:pPr algn="ctr"/>
            <a:r>
              <a:rPr lang="en-US" sz="2800" dirty="0">
                <a:latin typeface="KG Behind These Hazel Eyes" charset="0"/>
                <a:ea typeface="KG Behind These Hazel Eyes" charset="0"/>
                <a:cs typeface="KG Behind These Hazel Eyes" charset="0"/>
              </a:rPr>
              <a:t>The morning of the FSA:</a:t>
            </a:r>
          </a:p>
          <a:p>
            <a:pPr marL="457200" indent="-457200">
              <a:buFont typeface="Arial" charset="0"/>
              <a:buChar char="•"/>
            </a:pPr>
            <a:r>
              <a:rPr lang="en-US" sz="2400" dirty="0">
                <a:latin typeface="KG Behind These Hazel Eyes" charset="0"/>
                <a:ea typeface="KG Behind These Hazel Eyes" charset="0"/>
                <a:cs typeface="KG Behind These Hazel Eyes" charset="0"/>
              </a:rPr>
              <a:t>Eat a normal breakfast.</a:t>
            </a:r>
          </a:p>
          <a:p>
            <a:pPr marL="457200" indent="-457200">
              <a:buFont typeface="Arial" charset="0"/>
              <a:buChar char="•"/>
            </a:pPr>
            <a:r>
              <a:rPr lang="en-US" sz="2400" dirty="0">
                <a:latin typeface="KG Behind These Hazel Eyes" charset="0"/>
                <a:ea typeface="KG Behind These Hazel Eyes" charset="0"/>
                <a:cs typeface="KG Behind These Hazel Eyes" charset="0"/>
              </a:rPr>
              <a:t>Talk your child.</a:t>
            </a:r>
          </a:p>
          <a:p>
            <a:pPr marL="457200" indent="-457200">
              <a:buFont typeface="Arial" charset="0"/>
              <a:buChar char="•"/>
            </a:pPr>
            <a:r>
              <a:rPr lang="en-US" sz="2400" dirty="0">
                <a:latin typeface="KG Behind These Hazel Eyes" charset="0"/>
                <a:ea typeface="KG Behind These Hazel Eyes" charset="0"/>
                <a:cs typeface="KG Behind These Hazel Eyes" charset="0"/>
              </a:rPr>
              <a:t>Arrive at school early.</a:t>
            </a:r>
          </a:p>
        </p:txBody>
      </p:sp>
    </p:spTree>
    <p:extLst>
      <p:ext uri="{BB962C8B-B14F-4D97-AF65-F5344CB8AC3E}">
        <p14:creationId xmlns:p14="http://schemas.microsoft.com/office/powerpoint/2010/main" val="1075206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47675" y="374900"/>
            <a:ext cx="8247360" cy="1901575"/>
          </a:xfrm>
          <a:solidFill>
            <a:schemeClr val="accent3">
              <a:lumMod val="20000"/>
              <a:lumOff val="80000"/>
            </a:schemeClr>
          </a:solidFill>
        </p:spPr>
        <p:txBody>
          <a:bodyPr>
            <a:normAutofit/>
          </a:bodyPr>
          <a:lstStyle/>
          <a:p>
            <a:pPr algn="ctr"/>
            <a:r>
              <a:rPr lang="en-US" altLang="en-US" sz="3200" dirty="0">
                <a:solidFill>
                  <a:schemeClr val="tx1"/>
                </a:solidFill>
              </a:rPr>
              <a:t>Pinellas County Schools</a:t>
            </a:r>
            <a:br>
              <a:rPr lang="en-US" altLang="en-US" sz="3200" dirty="0">
                <a:solidFill>
                  <a:schemeClr val="tx1"/>
                </a:solidFill>
              </a:rPr>
            </a:br>
            <a:r>
              <a:rPr lang="en-US" altLang="en-US" sz="3200" dirty="0">
                <a:solidFill>
                  <a:schemeClr val="tx1"/>
                </a:solidFill>
              </a:rPr>
              <a:t>Department of Middle School Education</a:t>
            </a:r>
            <a:br>
              <a:rPr lang="en-US" altLang="en-US" sz="3200" dirty="0">
                <a:solidFill>
                  <a:schemeClr val="tx1"/>
                </a:solidFill>
              </a:rPr>
            </a:br>
            <a:r>
              <a:rPr lang="en-US" altLang="en-US" sz="3200" dirty="0">
                <a:solidFill>
                  <a:schemeClr val="tx1"/>
                </a:solidFill>
              </a:rPr>
              <a:t>How to access Middle School Information?</a:t>
            </a:r>
          </a:p>
        </p:txBody>
      </p:sp>
      <p:pic>
        <p:nvPicPr>
          <p:cNvPr id="317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80405" y="2512770"/>
            <a:ext cx="7581900" cy="3821112"/>
          </a:xfrm>
        </p:spPr>
      </p:pic>
    </p:spTree>
    <p:extLst>
      <p:ext uri="{BB962C8B-B14F-4D97-AF65-F5344CB8AC3E}">
        <p14:creationId xmlns:p14="http://schemas.microsoft.com/office/powerpoint/2010/main" val="36598546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subTitle" idx="1"/>
          </p:nvPr>
        </p:nvSpPr>
        <p:spPr>
          <a:xfrm>
            <a:off x="2739540" y="4497935"/>
            <a:ext cx="5488535" cy="2057400"/>
          </a:xfrm>
          <a:solidFill>
            <a:schemeClr val="accent3">
              <a:lumMod val="20000"/>
              <a:lumOff val="80000"/>
            </a:schemeClr>
          </a:solidFill>
        </p:spPr>
        <p:txBody>
          <a:bodyPr>
            <a:normAutofit fontScale="92500" lnSpcReduction="10000"/>
          </a:bodyPr>
          <a:lstStyle/>
          <a:p>
            <a:pPr algn="ctr"/>
            <a:r>
              <a:rPr lang="en-US" altLang="en-US" sz="4000" b="1" dirty="0">
                <a:solidFill>
                  <a:schemeClr val="tx1"/>
                </a:solidFill>
              </a:rPr>
              <a:t>Dywayne B. Hinds, Ed.D.</a:t>
            </a:r>
          </a:p>
          <a:p>
            <a:pPr algn="ctr"/>
            <a:r>
              <a:rPr lang="en-US" altLang="en-US" sz="1800" i="1" dirty="0">
                <a:solidFill>
                  <a:schemeClr val="tx1"/>
                </a:solidFill>
              </a:rPr>
              <a:t>Executive Director Middle School Education</a:t>
            </a:r>
            <a:endParaRPr lang="en-US" altLang="en-US" sz="1800" dirty="0">
              <a:solidFill>
                <a:schemeClr val="tx1"/>
              </a:solidFill>
            </a:endParaRPr>
          </a:p>
          <a:p>
            <a:pPr algn="ctr"/>
            <a:r>
              <a:rPr lang="en-US" altLang="en-US" sz="1800" i="1" dirty="0">
                <a:solidFill>
                  <a:schemeClr val="tx1"/>
                </a:solidFill>
              </a:rPr>
              <a:t>301 Fourth Street SW, P.O. Box 2942, Largo, FL 33779-2942</a:t>
            </a:r>
            <a:endParaRPr lang="en-US" altLang="en-US" sz="1800" dirty="0">
              <a:solidFill>
                <a:schemeClr val="tx1"/>
              </a:solidFill>
            </a:endParaRPr>
          </a:p>
          <a:p>
            <a:pPr algn="ctr"/>
            <a:r>
              <a:rPr lang="en-US" altLang="en-US" sz="1800" i="1" dirty="0">
                <a:solidFill>
                  <a:schemeClr val="tx1"/>
                </a:solidFill>
              </a:rPr>
              <a:t>Ph. (727) 588-6453</a:t>
            </a:r>
            <a:endParaRPr lang="en-US" altLang="en-US" sz="1800" dirty="0">
              <a:solidFill>
                <a:schemeClr val="tx1"/>
              </a:solidFill>
            </a:endParaRPr>
          </a:p>
          <a:p>
            <a:pPr algn="ctr"/>
            <a:r>
              <a:rPr lang="en-US" altLang="en-US" sz="1800" i="1" dirty="0">
                <a:solidFill>
                  <a:schemeClr val="tx1"/>
                </a:solidFill>
              </a:rPr>
              <a:t>Fax (727) 588-6516</a:t>
            </a:r>
            <a:endParaRPr lang="en-US" altLang="en-US" sz="1800" dirty="0">
              <a:solidFill>
                <a:schemeClr val="tx1"/>
              </a:solidFill>
            </a:endParaRPr>
          </a:p>
          <a:p>
            <a:pPr algn="ctr"/>
            <a:r>
              <a:rPr lang="en-US" altLang="en-US" sz="1800" u="sng" dirty="0">
                <a:solidFill>
                  <a:schemeClr val="tx1"/>
                </a:solidFill>
                <a:hlinkClick r:id="rId2"/>
              </a:rPr>
              <a:t>Hindsdy@pcsb.org</a:t>
            </a:r>
            <a:endParaRPr lang="en-US" altLang="en-US" sz="1800" dirty="0">
              <a:solidFill>
                <a:schemeClr val="tx1"/>
              </a:solidFill>
            </a:endParaRPr>
          </a:p>
          <a:p>
            <a:pPr algn="ctr" eaLnBrk="1" hangingPunct="1"/>
            <a:endParaRPr lang="en-US" altLang="en-US" dirty="0"/>
          </a:p>
        </p:txBody>
      </p:sp>
      <p:pic>
        <p:nvPicPr>
          <p:cNvPr id="4" name="Picture 3"/>
          <p:cNvPicPr>
            <a:picLocks noChangeAspect="1"/>
          </p:cNvPicPr>
          <p:nvPr/>
        </p:nvPicPr>
        <p:blipFill>
          <a:blip r:embed="rId3"/>
          <a:stretch>
            <a:fillRect/>
          </a:stretch>
        </p:blipFill>
        <p:spPr>
          <a:xfrm>
            <a:off x="448965" y="4039820"/>
            <a:ext cx="2127917" cy="2776931"/>
          </a:xfrm>
          <a:prstGeom prst="rect">
            <a:avLst/>
          </a:prstGeom>
        </p:spPr>
      </p:pic>
      <p:pic>
        <p:nvPicPr>
          <p:cNvPr id="5" name="Picture 4"/>
          <p:cNvPicPr>
            <a:picLocks noChangeAspect="1"/>
          </p:cNvPicPr>
          <p:nvPr/>
        </p:nvPicPr>
        <p:blipFill>
          <a:blip r:embed="rId4"/>
          <a:stretch>
            <a:fillRect/>
          </a:stretch>
        </p:blipFill>
        <p:spPr>
          <a:xfrm>
            <a:off x="2434130" y="1138425"/>
            <a:ext cx="4581150" cy="2556921"/>
          </a:xfrm>
          <a:prstGeom prst="rect">
            <a:avLst/>
          </a:prstGeom>
        </p:spPr>
      </p:pic>
    </p:spTree>
    <p:extLst>
      <p:ext uri="{BB962C8B-B14F-4D97-AF65-F5344CB8AC3E}">
        <p14:creationId xmlns:p14="http://schemas.microsoft.com/office/powerpoint/2010/main" val="55425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9145" y="2818180"/>
            <a:ext cx="8229600" cy="2748690"/>
          </a:xfrm>
          <a:solidFill>
            <a:schemeClr val="accent3">
              <a:lumMod val="20000"/>
              <a:lumOff val="80000"/>
            </a:schemeClr>
          </a:solidFill>
        </p:spPr>
        <p:txBody>
          <a:bodyPr rtlCol="0">
            <a:normAutofit/>
          </a:bodyPr>
          <a:lstStyle/>
          <a:p>
            <a:pPr marL="228621" indent="-228621" algn="ctr" defTabSz="914484" eaLnBrk="1" fontAlgn="auto">
              <a:spcBef>
                <a:spcPts val="0"/>
              </a:spcBef>
              <a:spcAft>
                <a:spcPts val="0"/>
              </a:spcAft>
              <a:buClr>
                <a:schemeClr val="accent6">
                  <a:lumMod val="75000"/>
                </a:schemeClr>
              </a:buClr>
              <a:buNone/>
              <a:defRPr sz="4400" b="0" i="0" u="none" strike="noStrike" kern="0" cap="none" spc="0" baseline="0">
                <a:solidFill>
                  <a:srgbClr val="FFFFFF"/>
                </a:solidFill>
                <a:uFillTx/>
                <a:latin typeface="Constantia" pitchFamily="18"/>
              </a:defRPr>
            </a:pPr>
            <a:r>
              <a:rPr lang="en-US" sz="3301" b="1" kern="0" dirty="0">
                <a:solidFill>
                  <a:srgbClr val="000000"/>
                </a:solidFill>
                <a:ea typeface="MS Gothic" pitchFamily="2"/>
                <a:cs typeface="Calibri" panose="020F0502020204030204" pitchFamily="34" charset="0"/>
              </a:rPr>
              <a:t>Collaboration:</a:t>
            </a:r>
          </a:p>
          <a:p>
            <a:pPr marL="228621" indent="-228621" algn="ctr" defTabSz="914484" eaLnBrk="1" fontAlgn="auto">
              <a:spcBef>
                <a:spcPts val="0"/>
              </a:spcBef>
              <a:spcAft>
                <a:spcPts val="0"/>
              </a:spcAft>
              <a:buClr>
                <a:schemeClr val="accent6">
                  <a:lumMod val="75000"/>
                </a:schemeClr>
              </a:buClr>
              <a:buNone/>
              <a:defRPr sz="4400" b="0" i="0" u="none" strike="noStrike" kern="0" cap="none" spc="0" baseline="0">
                <a:solidFill>
                  <a:srgbClr val="FFFFFF"/>
                </a:solidFill>
                <a:uFillTx/>
                <a:latin typeface="Constantia" pitchFamily="18"/>
              </a:defRPr>
            </a:pPr>
            <a:r>
              <a:rPr lang="en-US" sz="3301" kern="0" dirty="0">
                <a:solidFill>
                  <a:srgbClr val="000000"/>
                </a:solidFill>
                <a:ea typeface="MS Gothic" pitchFamily="2"/>
                <a:cs typeface="Calibri" panose="020F0502020204030204" pitchFamily="34" charset="0"/>
              </a:rPr>
              <a:t>Florida Standards </a:t>
            </a:r>
            <a:r>
              <a:rPr lang="en-US" sz="3301" i="1" u="sng" kern="0" dirty="0">
                <a:solidFill>
                  <a:srgbClr val="FF0000"/>
                </a:solidFill>
                <a:ea typeface="MS Gothic" pitchFamily="2"/>
                <a:cs typeface="Calibri" panose="020F0502020204030204" pitchFamily="34" charset="0"/>
              </a:rPr>
              <a:t>will be a foundation for teachers across districts to work together from the same blueprints. </a:t>
            </a:r>
            <a:r>
              <a:rPr lang="en-US" sz="3301" kern="0" dirty="0">
                <a:solidFill>
                  <a:srgbClr val="000000"/>
                </a:solidFill>
                <a:ea typeface="MS Gothic" pitchFamily="2"/>
                <a:cs typeface="Calibri" panose="020F0502020204030204" pitchFamily="34" charset="0"/>
              </a:rPr>
              <a:t>This will facilitate the sharing of best practices.</a:t>
            </a:r>
          </a:p>
          <a:p>
            <a:pPr marL="228621" indent="-228621" defTabSz="914484" eaLnBrk="1" fontAlgn="auto" hangingPunct="1">
              <a:spcBef>
                <a:spcPts val="1400"/>
              </a:spcBef>
              <a:spcAft>
                <a:spcPts val="0"/>
              </a:spcAft>
              <a:buClr>
                <a:schemeClr val="accent6">
                  <a:lumMod val="75000"/>
                </a:schemeClr>
              </a:buClr>
              <a:defRPr/>
            </a:pPr>
            <a:endParaRPr lang="en-US" dirty="0"/>
          </a:p>
        </p:txBody>
      </p:sp>
      <p:sp>
        <p:nvSpPr>
          <p:cNvPr id="36867" name="Title 2"/>
          <p:cNvSpPr>
            <a:spLocks noGrp="1"/>
          </p:cNvSpPr>
          <p:nvPr>
            <p:ph type="title"/>
          </p:nvPr>
        </p:nvSpPr>
        <p:spPr>
          <a:xfrm>
            <a:off x="1330788" y="1291130"/>
            <a:ext cx="6566315" cy="916230"/>
          </a:xfrm>
          <a:solidFill>
            <a:srgbClr val="FFFF00"/>
          </a:solidFill>
        </p:spPr>
        <p:txBody>
          <a:bodyPr>
            <a:noAutofit/>
          </a:bodyPr>
          <a:lstStyle/>
          <a:p>
            <a:pPr algn="ctr" eaLnBrk="1" hangingPunct="1"/>
            <a:r>
              <a:rPr lang="en-US" altLang="en-US" sz="4000" b="1" dirty="0">
                <a:solidFill>
                  <a:schemeClr val="tx1"/>
                </a:solidFill>
                <a:latin typeface="+mn-lt"/>
                <a:cs typeface="Arial" panose="020B0604020202020204" pitchFamily="34" charset="0"/>
              </a:rPr>
              <a:t>Benefits of Florida Standards</a:t>
            </a:r>
            <a:endParaRPr lang="en-US" altLang="en-US" sz="4000" b="1" dirty="0">
              <a:latin typeface="+mn-lt"/>
            </a:endParaRPr>
          </a:p>
        </p:txBody>
      </p:sp>
    </p:spTree>
    <p:extLst>
      <p:ext uri="{BB962C8B-B14F-4D97-AF65-F5344CB8AC3E}">
        <p14:creationId xmlns:p14="http://schemas.microsoft.com/office/powerpoint/2010/main" val="3073062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a:xfrm>
            <a:off x="448965" y="2360065"/>
            <a:ext cx="8229600" cy="3970330"/>
          </a:xfrm>
          <a:solidFill>
            <a:schemeClr val="accent3">
              <a:lumMod val="20000"/>
              <a:lumOff val="80000"/>
            </a:schemeClr>
          </a:solidFill>
        </p:spPr>
        <p:txBody>
          <a:bodyPr>
            <a:normAutofit fontScale="55000" lnSpcReduction="20000"/>
          </a:bodyPr>
          <a:lstStyle/>
          <a:p>
            <a:endParaRPr lang="en-US" sz="4400" b="1" dirty="0">
              <a:solidFill>
                <a:srgbClr val="FF0000"/>
              </a:solidFill>
            </a:endParaRPr>
          </a:p>
          <a:p>
            <a:r>
              <a:rPr lang="en-US" sz="5300" b="1" dirty="0">
                <a:solidFill>
                  <a:srgbClr val="FF0000"/>
                </a:solidFill>
                <a:latin typeface="Constantia" panose="02030602050306030303" pitchFamily="18" charset="0"/>
              </a:rPr>
              <a:t>Students in Grades 3-10</a:t>
            </a:r>
          </a:p>
          <a:p>
            <a:pPr lvl="1">
              <a:buFont typeface="Courier New" panose="02070309020205020404" pitchFamily="49" charset="0"/>
              <a:buChar char="o"/>
            </a:pPr>
            <a:r>
              <a:rPr lang="en-US" sz="5300" dirty="0">
                <a:solidFill>
                  <a:schemeClr val="tx1"/>
                </a:solidFill>
                <a:latin typeface="Constantia" panose="02030602050306030303" pitchFamily="18" charset="0"/>
              </a:rPr>
              <a:t>Grades 3–10 (and Retake) ELA (Reading component in grades 3–10; Writing component in grades 4–10) </a:t>
            </a:r>
          </a:p>
          <a:p>
            <a:pPr lvl="1">
              <a:buFont typeface="Courier New" panose="02070309020205020404" pitchFamily="49" charset="0"/>
              <a:buChar char="o"/>
            </a:pPr>
            <a:r>
              <a:rPr lang="en-US" sz="5300" dirty="0">
                <a:solidFill>
                  <a:schemeClr val="tx1"/>
                </a:solidFill>
                <a:latin typeface="Constantia" panose="02030602050306030303" pitchFamily="18" charset="0"/>
              </a:rPr>
              <a:t>Grades 3–8 Mathematics </a:t>
            </a:r>
          </a:p>
          <a:p>
            <a:pPr lvl="1">
              <a:buFont typeface="Courier New" panose="02070309020205020404" pitchFamily="49" charset="0"/>
              <a:buChar char="o"/>
            </a:pPr>
            <a:r>
              <a:rPr lang="en-US" sz="5300" dirty="0">
                <a:solidFill>
                  <a:schemeClr val="tx1"/>
                </a:solidFill>
                <a:latin typeface="Constantia" panose="02030602050306030303" pitchFamily="18" charset="0"/>
              </a:rPr>
              <a:t>Algebra 1* (and Retake) </a:t>
            </a:r>
          </a:p>
          <a:p>
            <a:pPr lvl="1">
              <a:buFont typeface="Courier New" panose="02070309020205020404" pitchFamily="49" charset="0"/>
              <a:buChar char="o"/>
            </a:pPr>
            <a:r>
              <a:rPr lang="en-US" sz="5300" dirty="0">
                <a:solidFill>
                  <a:schemeClr val="tx1"/>
                </a:solidFill>
                <a:latin typeface="Constantia" panose="02030602050306030303" pitchFamily="18" charset="0"/>
              </a:rPr>
              <a:t>Geometry* </a:t>
            </a:r>
          </a:p>
          <a:p>
            <a:pPr lvl="1">
              <a:buFont typeface="Courier New" panose="02070309020205020404" pitchFamily="49" charset="0"/>
              <a:buChar char="o"/>
            </a:pPr>
            <a:r>
              <a:rPr lang="en-US" sz="5300" dirty="0">
                <a:solidFill>
                  <a:schemeClr val="tx1"/>
                </a:solidFill>
                <a:latin typeface="Constantia" panose="02030602050306030303" pitchFamily="18" charset="0"/>
              </a:rPr>
              <a:t>Algebra 2*</a:t>
            </a:r>
            <a:endParaRPr lang="en-US" altLang="en-US" sz="5300" dirty="0">
              <a:solidFill>
                <a:schemeClr val="tx1"/>
              </a:solidFill>
              <a:latin typeface="Constantia" panose="02030602050306030303" pitchFamily="18" charset="0"/>
            </a:endParaRPr>
          </a:p>
        </p:txBody>
      </p:sp>
      <p:sp>
        <p:nvSpPr>
          <p:cNvPr id="40963" name="Title 2"/>
          <p:cNvSpPr>
            <a:spLocks noGrp="1"/>
          </p:cNvSpPr>
          <p:nvPr>
            <p:ph type="title"/>
          </p:nvPr>
        </p:nvSpPr>
        <p:spPr>
          <a:xfrm>
            <a:off x="2305435" y="1138425"/>
            <a:ext cx="4585229" cy="916230"/>
          </a:xfrm>
          <a:solidFill>
            <a:srgbClr val="FFFF00"/>
          </a:solidFill>
        </p:spPr>
        <p:txBody>
          <a:bodyPr>
            <a:noAutofit/>
          </a:bodyPr>
          <a:lstStyle/>
          <a:p>
            <a:pPr algn="ctr"/>
            <a:r>
              <a:rPr lang="en-US" altLang="en-US" sz="4000" b="1" dirty="0">
                <a:solidFill>
                  <a:schemeClr val="tx1"/>
                </a:solidFill>
                <a:latin typeface="+mn-lt"/>
              </a:rPr>
              <a:t>Who is impacted?</a:t>
            </a:r>
          </a:p>
        </p:txBody>
      </p:sp>
    </p:spTree>
    <p:extLst>
      <p:ext uri="{BB962C8B-B14F-4D97-AF65-F5344CB8AC3E}">
        <p14:creationId xmlns:p14="http://schemas.microsoft.com/office/powerpoint/2010/main" val="4145815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25" y="1138425"/>
            <a:ext cx="8551480" cy="916230"/>
          </a:xfrm>
          <a:solidFill>
            <a:srgbClr val="FFFF00"/>
          </a:solidFill>
        </p:spPr>
        <p:txBody>
          <a:bodyPr>
            <a:noAutofit/>
          </a:bodyPr>
          <a:lstStyle/>
          <a:p>
            <a:r>
              <a:rPr lang="en-US" sz="4000" b="1" dirty="0">
                <a:solidFill>
                  <a:schemeClr val="tx1"/>
                </a:solidFill>
                <a:latin typeface="+mn-lt"/>
              </a:rPr>
              <a:t>Can you opt out of taking the FSA test?</a:t>
            </a:r>
          </a:p>
        </p:txBody>
      </p:sp>
      <p:sp>
        <p:nvSpPr>
          <p:cNvPr id="3" name="Content Placeholder 2"/>
          <p:cNvSpPr>
            <a:spLocks noGrp="1"/>
          </p:cNvSpPr>
          <p:nvPr>
            <p:ph idx="1"/>
          </p:nvPr>
        </p:nvSpPr>
        <p:spPr>
          <a:xfrm>
            <a:off x="448965" y="2207360"/>
            <a:ext cx="8229600" cy="4428445"/>
          </a:xfrm>
          <a:solidFill>
            <a:schemeClr val="bg1"/>
          </a:solidFill>
        </p:spPr>
        <p:txBody>
          <a:bodyPr>
            <a:noAutofit/>
          </a:bodyPr>
          <a:lstStyle/>
          <a:p>
            <a:r>
              <a:rPr lang="en-US" dirty="0">
                <a:solidFill>
                  <a:schemeClr val="tx1"/>
                </a:solidFill>
                <a:latin typeface="Constantia" panose="02030602050306030303" pitchFamily="18" charset="0"/>
              </a:rPr>
              <a:t>In accordance with Section 1008.22(3)(b)2., Florida Statutes, “Students enrolled in a course, as specified in the course code directory, with an associated statewide, standardized EOC [End-of-Course] assessment must take the EOC assessment for such course.</a:t>
            </a:r>
          </a:p>
          <a:p>
            <a:r>
              <a:rPr lang="en-US" i="1" u="sng" dirty="0">
                <a:solidFill>
                  <a:srgbClr val="FF0000"/>
                </a:solidFill>
                <a:latin typeface="Constantia" panose="02030602050306030303" pitchFamily="18" charset="0"/>
              </a:rPr>
              <a:t>State law makes taking part in testing mandatory,</a:t>
            </a:r>
            <a:r>
              <a:rPr lang="en-US" dirty="0">
                <a:solidFill>
                  <a:schemeClr val="tx1"/>
                </a:solidFill>
                <a:latin typeface="Constantia" panose="02030602050306030303" pitchFamily="18" charset="0"/>
              </a:rPr>
              <a:t> so there is no legal way to </a:t>
            </a:r>
            <a:r>
              <a:rPr lang="en-US" b="1" dirty="0">
                <a:solidFill>
                  <a:schemeClr val="tx1"/>
                </a:solidFill>
                <a:latin typeface="Constantia" panose="02030602050306030303" pitchFamily="18" charset="0"/>
              </a:rPr>
              <a:t>opt out</a:t>
            </a:r>
            <a:r>
              <a:rPr lang="en-US" dirty="0">
                <a:solidFill>
                  <a:schemeClr val="tx1"/>
                </a:solidFill>
                <a:latin typeface="Constantia" panose="02030602050306030303" pitchFamily="18" charset="0"/>
              </a:rPr>
              <a:t>.</a:t>
            </a:r>
          </a:p>
          <a:p>
            <a:pPr marL="0" indent="0" algn="ctr">
              <a:buNone/>
            </a:pPr>
            <a:r>
              <a:rPr lang="en-US" sz="3300" dirty="0">
                <a:solidFill>
                  <a:srgbClr val="FF0000"/>
                </a:solidFill>
                <a:latin typeface="Constantia" panose="02030602050306030303" pitchFamily="18" charset="0"/>
              </a:rPr>
              <a:t>Section 1008.22(3)(b)2., Florida Statutes</a:t>
            </a:r>
          </a:p>
        </p:txBody>
      </p:sp>
    </p:spTree>
    <p:extLst>
      <p:ext uri="{BB962C8B-B14F-4D97-AF65-F5344CB8AC3E}">
        <p14:creationId xmlns:p14="http://schemas.microsoft.com/office/powerpoint/2010/main" val="1426032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1071</TotalTime>
  <Words>4150</Words>
  <Application>Microsoft Office PowerPoint</Application>
  <PresentationFormat>On-screen Show (4:3)</PresentationFormat>
  <Paragraphs>471</Paragraphs>
  <Slides>65</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MS Gothic</vt:lpstr>
      <vt:lpstr>Arial</vt:lpstr>
      <vt:lpstr>Calibri</vt:lpstr>
      <vt:lpstr>Century Gothic</vt:lpstr>
      <vt:lpstr>Constantia</vt:lpstr>
      <vt:lpstr>Courier New</vt:lpstr>
      <vt:lpstr>KG Behind These Hazel Eyes</vt:lpstr>
      <vt:lpstr>KG Blank Space Solid</vt:lpstr>
      <vt:lpstr>Office Theme</vt:lpstr>
      <vt:lpstr>The  Florida  Standards: What Every  Parent Should  Know</vt:lpstr>
      <vt:lpstr>Intended Outcomes</vt:lpstr>
      <vt:lpstr>Why Florida Standards Matter</vt:lpstr>
      <vt:lpstr>Benefits of Florida Standards</vt:lpstr>
      <vt:lpstr>PowerPoint Presentation</vt:lpstr>
      <vt:lpstr>Benefits of Florida Standards</vt:lpstr>
      <vt:lpstr>Benefits of Florida Standards</vt:lpstr>
      <vt:lpstr>Who is impacted?</vt:lpstr>
      <vt:lpstr>Can you opt out of taking the FSA test?</vt:lpstr>
      <vt:lpstr>Achievement Levels and FSA Scale Scores</vt:lpstr>
      <vt:lpstr>FSA Scale Scores for Each Achievement Level</vt:lpstr>
      <vt:lpstr>Question Formats</vt:lpstr>
      <vt:lpstr> Florida Standards Assessment  Format </vt:lpstr>
      <vt:lpstr>Computer-Based Tools</vt:lpstr>
      <vt:lpstr>Computer-Based Tools</vt:lpstr>
      <vt:lpstr>Computer-Based Tools</vt:lpstr>
      <vt:lpstr>Computer-Based Tools</vt:lpstr>
      <vt:lpstr>Computer-Based Tools</vt:lpstr>
      <vt:lpstr>Computer-Based Tools</vt:lpstr>
      <vt:lpstr>Florida Standards Assessment Test Design English Language Arts/Literacy Text-based Writing</vt:lpstr>
      <vt:lpstr>Shifts in English Language Arts</vt:lpstr>
      <vt:lpstr>FSA ELA Reporting Categories </vt:lpstr>
      <vt:lpstr>PowerPoint Presentation</vt:lpstr>
      <vt:lpstr>FSA Writing Components</vt:lpstr>
      <vt:lpstr>PowerPoint Presentation</vt:lpstr>
      <vt:lpstr>PowerPoint Presentation</vt:lpstr>
      <vt:lpstr>FSA ELA Standards</vt:lpstr>
      <vt:lpstr>PowerPoint Presentation</vt:lpstr>
      <vt:lpstr>Florida Standards Assessment Test Design English Language Arts/Reading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Florida Standards Assessment Test Design Mathematical Practice Standards</vt:lpstr>
      <vt:lpstr>FSA Math Reporting Categories </vt:lpstr>
      <vt:lpstr>FSA Math Reporting Categories </vt:lpstr>
      <vt:lpstr>FSA Math Standards</vt:lpstr>
      <vt:lpstr>PowerPoint Presentation</vt:lpstr>
      <vt:lpstr>End-of-Course Assessments</vt:lpstr>
      <vt:lpstr>Florida Standards Assessment Design Mathematics </vt:lpstr>
      <vt:lpstr>Multiple Choice Item</vt:lpstr>
      <vt:lpstr>Multi-Select Items</vt:lpstr>
      <vt:lpstr>PowerPoint Presentation</vt:lpstr>
      <vt:lpstr>PowerPoint Presentation</vt:lpstr>
      <vt:lpstr>Equation Response Item</vt:lpstr>
      <vt:lpstr>Computer-Based Tools</vt:lpstr>
      <vt:lpstr>PowerPoint Presentation</vt:lpstr>
      <vt:lpstr>PowerPoint Presentation</vt:lpstr>
      <vt:lpstr>PowerPoint Presentation</vt:lpstr>
      <vt:lpstr>PowerPoint Presentation</vt:lpstr>
      <vt:lpstr>2017-2018 FSA Timeline</vt:lpstr>
      <vt:lpstr>Participation of Students with Disabilities in Statewide Assessment</vt:lpstr>
      <vt:lpstr>Participation of Students with Disabilities in Statewide Assessment</vt:lpstr>
      <vt:lpstr>FSA Portal </vt:lpstr>
      <vt:lpstr>PowerPoint Presentation</vt:lpstr>
      <vt:lpstr>Informational Resources</vt:lpstr>
      <vt:lpstr>Tools to Help Students Prepare</vt:lpstr>
      <vt:lpstr>Before the FSA…</vt:lpstr>
      <vt:lpstr>Pinellas County Schools Department of Middle School Education How to access Middle School Information?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Patton Asimina</cp:lastModifiedBy>
  <cp:revision>127</cp:revision>
  <dcterms:created xsi:type="dcterms:W3CDTF">2013-08-21T19:17:07Z</dcterms:created>
  <dcterms:modified xsi:type="dcterms:W3CDTF">2018-02-25T20:43:10Z</dcterms:modified>
</cp:coreProperties>
</file>